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058400" cy="7772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662" y="6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52637"/>
            <a:ext cx="2488407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2" y="352637"/>
            <a:ext cx="7301071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2054648"/>
            <a:ext cx="4894738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1" y="2054648"/>
            <a:ext cx="4894739" cy="5814907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27DDF-1AA4-4EAA-B0AE-B4A4DC334D77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68C57-E13D-4DDB-93BF-F2C9339027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1698574" y="4884280"/>
            <a:ext cx="7086600" cy="15240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3200"/>
              </a:lnSpc>
              <a:defRPr/>
            </a:pPr>
            <a:r>
              <a:rPr lang="en-US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Contact Information</a:t>
            </a:r>
          </a:p>
          <a:p>
            <a:pPr algn="ctr">
              <a:lnSpc>
                <a:spcPts val="3200"/>
              </a:lnSpc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E-mail:  navy311@navy.mil</a:t>
            </a:r>
          </a:p>
          <a:p>
            <a:pPr algn="ctr">
              <a:lnSpc>
                <a:spcPts val="3200"/>
              </a:lnSpc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Phone:  1-855-NAVY311 (1-855-628-9311) </a:t>
            </a:r>
          </a:p>
        </p:txBody>
      </p:sp>
      <p:grpSp>
        <p:nvGrpSpPr>
          <p:cNvPr id="6" name="Group 137"/>
          <p:cNvGrpSpPr>
            <a:grpSpLocks/>
          </p:cNvGrpSpPr>
          <p:nvPr/>
        </p:nvGrpSpPr>
        <p:grpSpPr bwMode="auto">
          <a:xfrm>
            <a:off x="4481363" y="1143001"/>
            <a:ext cx="1081237" cy="1828800"/>
            <a:chOff x="609600" y="533400"/>
            <a:chExt cx="1069975" cy="1809751"/>
          </a:xfrm>
        </p:grpSpPr>
        <p:sp>
          <p:nvSpPr>
            <p:cNvPr id="7" name="AutoShape 113"/>
            <p:cNvSpPr>
              <a:spLocks noChangeAspect="1" noChangeArrowheads="1" noTextEdit="1"/>
            </p:cNvSpPr>
            <p:nvPr/>
          </p:nvSpPr>
          <p:spPr bwMode="auto">
            <a:xfrm>
              <a:off x="609600" y="533400"/>
              <a:ext cx="1069975" cy="1809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115"/>
            <p:cNvSpPr>
              <a:spLocks/>
            </p:cNvSpPr>
            <p:nvPr/>
          </p:nvSpPr>
          <p:spPr bwMode="auto">
            <a:xfrm>
              <a:off x="1089025" y="533400"/>
              <a:ext cx="79375" cy="201613"/>
            </a:xfrm>
            <a:custGeom>
              <a:avLst/>
              <a:gdLst>
                <a:gd name="T0" fmla="*/ 0 w 101"/>
                <a:gd name="T1" fmla="*/ 31502433 h 254"/>
                <a:gd name="T2" fmla="*/ 0 w 101"/>
                <a:gd name="T3" fmla="*/ 128528306 h 254"/>
                <a:gd name="T4" fmla="*/ 0 w 101"/>
                <a:gd name="T5" fmla="*/ 128528306 h 254"/>
                <a:gd name="T6" fmla="*/ 1235421 w 101"/>
                <a:gd name="T7" fmla="*/ 134829108 h 254"/>
                <a:gd name="T8" fmla="*/ 3087766 w 101"/>
                <a:gd name="T9" fmla="*/ 140499671 h 254"/>
                <a:gd name="T10" fmla="*/ 6176318 w 101"/>
                <a:gd name="T11" fmla="*/ 145539994 h 254"/>
                <a:gd name="T12" fmla="*/ 9264084 w 101"/>
                <a:gd name="T13" fmla="*/ 151209763 h 254"/>
                <a:gd name="T14" fmla="*/ 14204983 w 101"/>
                <a:gd name="T15" fmla="*/ 154360164 h 254"/>
                <a:gd name="T16" fmla="*/ 19146665 w 101"/>
                <a:gd name="T17" fmla="*/ 157510565 h 254"/>
                <a:gd name="T18" fmla="*/ 25322981 w 101"/>
                <a:gd name="T19" fmla="*/ 159400488 h 254"/>
                <a:gd name="T20" fmla="*/ 31498518 w 101"/>
                <a:gd name="T21" fmla="*/ 160030727 h 254"/>
                <a:gd name="T22" fmla="*/ 37674834 w 101"/>
                <a:gd name="T23" fmla="*/ 159400488 h 254"/>
                <a:gd name="T24" fmla="*/ 43851150 w 101"/>
                <a:gd name="T25" fmla="*/ 157510565 h 254"/>
                <a:gd name="T26" fmla="*/ 48792046 w 101"/>
                <a:gd name="T27" fmla="*/ 154360164 h 254"/>
                <a:gd name="T28" fmla="*/ 53733740 w 101"/>
                <a:gd name="T29" fmla="*/ 151209763 h 254"/>
                <a:gd name="T30" fmla="*/ 56821505 w 101"/>
                <a:gd name="T31" fmla="*/ 145539994 h 254"/>
                <a:gd name="T32" fmla="*/ 59909270 w 101"/>
                <a:gd name="T33" fmla="*/ 140499671 h 254"/>
                <a:gd name="T34" fmla="*/ 61144690 w 101"/>
                <a:gd name="T35" fmla="*/ 134829108 h 254"/>
                <a:gd name="T36" fmla="*/ 62380111 w 101"/>
                <a:gd name="T37" fmla="*/ 128528306 h 254"/>
                <a:gd name="T38" fmla="*/ 62380111 w 101"/>
                <a:gd name="T39" fmla="*/ 128528306 h 254"/>
                <a:gd name="T40" fmla="*/ 62380111 w 101"/>
                <a:gd name="T41" fmla="*/ 31502433 h 254"/>
                <a:gd name="T42" fmla="*/ 62380111 w 101"/>
                <a:gd name="T43" fmla="*/ 31502433 h 254"/>
                <a:gd name="T44" fmla="*/ 61144690 w 101"/>
                <a:gd name="T45" fmla="*/ 24571386 h 254"/>
                <a:gd name="T46" fmla="*/ 59909270 w 101"/>
                <a:gd name="T47" fmla="*/ 18901617 h 254"/>
                <a:gd name="T48" fmla="*/ 56821505 w 101"/>
                <a:gd name="T49" fmla="*/ 13861293 h 254"/>
                <a:gd name="T50" fmla="*/ 53733740 w 101"/>
                <a:gd name="T51" fmla="*/ 8820967 h 254"/>
                <a:gd name="T52" fmla="*/ 48792046 w 101"/>
                <a:gd name="T53" fmla="*/ 5040325 h 254"/>
                <a:gd name="T54" fmla="*/ 43851150 w 101"/>
                <a:gd name="T55" fmla="*/ 1889924 h 254"/>
                <a:gd name="T56" fmla="*/ 37674834 w 101"/>
                <a:gd name="T57" fmla="*/ 630239 h 254"/>
                <a:gd name="T58" fmla="*/ 31498518 w 101"/>
                <a:gd name="T59" fmla="*/ 0 h 254"/>
                <a:gd name="T60" fmla="*/ 25322981 w 101"/>
                <a:gd name="T61" fmla="*/ 630239 h 254"/>
                <a:gd name="T62" fmla="*/ 19146665 w 101"/>
                <a:gd name="T63" fmla="*/ 1889924 h 254"/>
                <a:gd name="T64" fmla="*/ 14204983 w 101"/>
                <a:gd name="T65" fmla="*/ 5040325 h 254"/>
                <a:gd name="T66" fmla="*/ 9264084 w 101"/>
                <a:gd name="T67" fmla="*/ 8820967 h 254"/>
                <a:gd name="T68" fmla="*/ 6176318 w 101"/>
                <a:gd name="T69" fmla="*/ 13861293 h 254"/>
                <a:gd name="T70" fmla="*/ 3087766 w 101"/>
                <a:gd name="T71" fmla="*/ 18901617 h 254"/>
                <a:gd name="T72" fmla="*/ 1235421 w 101"/>
                <a:gd name="T73" fmla="*/ 24571386 h 254"/>
                <a:gd name="T74" fmla="*/ 0 w 101"/>
                <a:gd name="T75" fmla="*/ 31502433 h 254"/>
                <a:gd name="T76" fmla="*/ 0 w 101"/>
                <a:gd name="T77" fmla="*/ 31502433 h 254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01"/>
                <a:gd name="T118" fmla="*/ 0 h 254"/>
                <a:gd name="T119" fmla="*/ 101 w 101"/>
                <a:gd name="T120" fmla="*/ 254 h 254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01" h="254">
                  <a:moveTo>
                    <a:pt x="0" y="50"/>
                  </a:moveTo>
                  <a:lnTo>
                    <a:pt x="0" y="204"/>
                  </a:lnTo>
                  <a:lnTo>
                    <a:pt x="2" y="214"/>
                  </a:lnTo>
                  <a:lnTo>
                    <a:pt x="5" y="223"/>
                  </a:lnTo>
                  <a:lnTo>
                    <a:pt x="10" y="231"/>
                  </a:lnTo>
                  <a:lnTo>
                    <a:pt x="15" y="240"/>
                  </a:lnTo>
                  <a:lnTo>
                    <a:pt x="23" y="245"/>
                  </a:lnTo>
                  <a:lnTo>
                    <a:pt x="31" y="250"/>
                  </a:lnTo>
                  <a:lnTo>
                    <a:pt x="41" y="253"/>
                  </a:lnTo>
                  <a:lnTo>
                    <a:pt x="51" y="254"/>
                  </a:lnTo>
                  <a:lnTo>
                    <a:pt x="61" y="253"/>
                  </a:lnTo>
                  <a:lnTo>
                    <a:pt x="71" y="250"/>
                  </a:lnTo>
                  <a:lnTo>
                    <a:pt x="79" y="245"/>
                  </a:lnTo>
                  <a:lnTo>
                    <a:pt x="87" y="240"/>
                  </a:lnTo>
                  <a:lnTo>
                    <a:pt x="92" y="231"/>
                  </a:lnTo>
                  <a:lnTo>
                    <a:pt x="97" y="223"/>
                  </a:lnTo>
                  <a:lnTo>
                    <a:pt x="99" y="214"/>
                  </a:lnTo>
                  <a:lnTo>
                    <a:pt x="101" y="204"/>
                  </a:lnTo>
                  <a:lnTo>
                    <a:pt x="101" y="50"/>
                  </a:lnTo>
                  <a:lnTo>
                    <a:pt x="99" y="39"/>
                  </a:lnTo>
                  <a:lnTo>
                    <a:pt x="97" y="30"/>
                  </a:lnTo>
                  <a:lnTo>
                    <a:pt x="92" y="22"/>
                  </a:lnTo>
                  <a:lnTo>
                    <a:pt x="87" y="14"/>
                  </a:lnTo>
                  <a:lnTo>
                    <a:pt x="79" y="8"/>
                  </a:lnTo>
                  <a:lnTo>
                    <a:pt x="71" y="3"/>
                  </a:lnTo>
                  <a:lnTo>
                    <a:pt x="61" y="1"/>
                  </a:lnTo>
                  <a:lnTo>
                    <a:pt x="51" y="0"/>
                  </a:lnTo>
                  <a:lnTo>
                    <a:pt x="41" y="1"/>
                  </a:lnTo>
                  <a:lnTo>
                    <a:pt x="31" y="3"/>
                  </a:lnTo>
                  <a:lnTo>
                    <a:pt x="23" y="8"/>
                  </a:lnTo>
                  <a:lnTo>
                    <a:pt x="15" y="14"/>
                  </a:lnTo>
                  <a:lnTo>
                    <a:pt x="10" y="22"/>
                  </a:lnTo>
                  <a:lnTo>
                    <a:pt x="5" y="30"/>
                  </a:lnTo>
                  <a:lnTo>
                    <a:pt x="2" y="39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Freeform 116"/>
            <p:cNvSpPr>
              <a:spLocks/>
            </p:cNvSpPr>
            <p:nvPr/>
          </p:nvSpPr>
          <p:spPr bwMode="auto">
            <a:xfrm>
              <a:off x="1308100" y="620713"/>
              <a:ext cx="165100" cy="168275"/>
            </a:xfrm>
            <a:custGeom>
              <a:avLst/>
              <a:gdLst>
                <a:gd name="T0" fmla="*/ 76644139 w 210"/>
                <a:gd name="T1" fmla="*/ 9631741 h 210"/>
                <a:gd name="T2" fmla="*/ 9271545 w 210"/>
                <a:gd name="T3" fmla="*/ 79619719 h 210"/>
                <a:gd name="T4" fmla="*/ 9271545 w 210"/>
                <a:gd name="T5" fmla="*/ 79619719 h 210"/>
                <a:gd name="T6" fmla="*/ 2472569 w 210"/>
                <a:gd name="T7" fmla="*/ 89893305 h 210"/>
                <a:gd name="T8" fmla="*/ 0 w 210"/>
                <a:gd name="T9" fmla="*/ 102735889 h 210"/>
                <a:gd name="T10" fmla="*/ 2472569 w 210"/>
                <a:gd name="T11" fmla="*/ 114935047 h 210"/>
                <a:gd name="T12" fmla="*/ 9271545 w 210"/>
                <a:gd name="T13" fmla="*/ 125208633 h 210"/>
                <a:gd name="T14" fmla="*/ 14834630 w 210"/>
                <a:gd name="T15" fmla="*/ 129703978 h 210"/>
                <a:gd name="T16" fmla="*/ 19778980 w 210"/>
                <a:gd name="T17" fmla="*/ 132914023 h 210"/>
                <a:gd name="T18" fmla="*/ 25342063 w 210"/>
                <a:gd name="T19" fmla="*/ 134198522 h 210"/>
                <a:gd name="T20" fmla="*/ 31523096 w 210"/>
                <a:gd name="T21" fmla="*/ 134840371 h 210"/>
                <a:gd name="T22" fmla="*/ 37085392 w 210"/>
                <a:gd name="T23" fmla="*/ 134198522 h 210"/>
                <a:gd name="T24" fmla="*/ 43266420 w 210"/>
                <a:gd name="T25" fmla="*/ 132914023 h 210"/>
                <a:gd name="T26" fmla="*/ 48211557 w 210"/>
                <a:gd name="T27" fmla="*/ 129703978 h 210"/>
                <a:gd name="T28" fmla="*/ 53155920 w 210"/>
                <a:gd name="T29" fmla="*/ 125208633 h 210"/>
                <a:gd name="T30" fmla="*/ 53155920 w 210"/>
                <a:gd name="T31" fmla="*/ 125208633 h 210"/>
                <a:gd name="T32" fmla="*/ 120528517 w 210"/>
                <a:gd name="T33" fmla="*/ 55220652 h 210"/>
                <a:gd name="T34" fmla="*/ 120528517 w 210"/>
                <a:gd name="T35" fmla="*/ 55220652 h 210"/>
                <a:gd name="T36" fmla="*/ 127945436 w 210"/>
                <a:gd name="T37" fmla="*/ 44947053 h 210"/>
                <a:gd name="T38" fmla="*/ 129800059 w 210"/>
                <a:gd name="T39" fmla="*/ 32104469 h 210"/>
                <a:gd name="T40" fmla="*/ 127945436 w 210"/>
                <a:gd name="T41" fmla="*/ 19905330 h 210"/>
                <a:gd name="T42" fmla="*/ 120528517 w 210"/>
                <a:gd name="T43" fmla="*/ 9631741 h 210"/>
                <a:gd name="T44" fmla="*/ 115584167 w 210"/>
                <a:gd name="T45" fmla="*/ 5136394 h 210"/>
                <a:gd name="T46" fmla="*/ 110639030 w 210"/>
                <a:gd name="T47" fmla="*/ 1926348 h 210"/>
                <a:gd name="T48" fmla="*/ 104458003 w 210"/>
                <a:gd name="T49" fmla="*/ 641849 h 210"/>
                <a:gd name="T50" fmla="*/ 98276950 w 210"/>
                <a:gd name="T51" fmla="*/ 0 h 210"/>
                <a:gd name="T52" fmla="*/ 92714654 w 210"/>
                <a:gd name="T53" fmla="*/ 641849 h 210"/>
                <a:gd name="T54" fmla="*/ 86533627 w 210"/>
                <a:gd name="T55" fmla="*/ 1926348 h 210"/>
                <a:gd name="T56" fmla="*/ 81588490 w 210"/>
                <a:gd name="T57" fmla="*/ 5136394 h 210"/>
                <a:gd name="T58" fmla="*/ 76644139 w 210"/>
                <a:gd name="T59" fmla="*/ 9631741 h 210"/>
                <a:gd name="T60" fmla="*/ 76644139 w 210"/>
                <a:gd name="T61" fmla="*/ 9631741 h 21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10"/>
                <a:gd name="T94" fmla="*/ 0 h 210"/>
                <a:gd name="T95" fmla="*/ 210 w 210"/>
                <a:gd name="T96" fmla="*/ 210 h 21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10" h="210">
                  <a:moveTo>
                    <a:pt x="124" y="15"/>
                  </a:moveTo>
                  <a:lnTo>
                    <a:pt x="15" y="124"/>
                  </a:lnTo>
                  <a:lnTo>
                    <a:pt x="4" y="140"/>
                  </a:lnTo>
                  <a:lnTo>
                    <a:pt x="0" y="160"/>
                  </a:lnTo>
                  <a:lnTo>
                    <a:pt x="4" y="179"/>
                  </a:lnTo>
                  <a:lnTo>
                    <a:pt x="15" y="195"/>
                  </a:lnTo>
                  <a:lnTo>
                    <a:pt x="24" y="202"/>
                  </a:lnTo>
                  <a:lnTo>
                    <a:pt x="32" y="207"/>
                  </a:lnTo>
                  <a:lnTo>
                    <a:pt x="41" y="209"/>
                  </a:lnTo>
                  <a:lnTo>
                    <a:pt x="51" y="210"/>
                  </a:lnTo>
                  <a:lnTo>
                    <a:pt x="60" y="209"/>
                  </a:lnTo>
                  <a:lnTo>
                    <a:pt x="70" y="207"/>
                  </a:lnTo>
                  <a:lnTo>
                    <a:pt x="78" y="202"/>
                  </a:lnTo>
                  <a:lnTo>
                    <a:pt x="86" y="195"/>
                  </a:lnTo>
                  <a:lnTo>
                    <a:pt x="195" y="86"/>
                  </a:lnTo>
                  <a:lnTo>
                    <a:pt x="207" y="70"/>
                  </a:lnTo>
                  <a:lnTo>
                    <a:pt x="210" y="50"/>
                  </a:lnTo>
                  <a:lnTo>
                    <a:pt x="207" y="31"/>
                  </a:lnTo>
                  <a:lnTo>
                    <a:pt x="195" y="15"/>
                  </a:lnTo>
                  <a:lnTo>
                    <a:pt x="187" y="8"/>
                  </a:lnTo>
                  <a:lnTo>
                    <a:pt x="179" y="3"/>
                  </a:lnTo>
                  <a:lnTo>
                    <a:pt x="169" y="1"/>
                  </a:lnTo>
                  <a:lnTo>
                    <a:pt x="159" y="0"/>
                  </a:lnTo>
                  <a:lnTo>
                    <a:pt x="150" y="1"/>
                  </a:lnTo>
                  <a:lnTo>
                    <a:pt x="140" y="3"/>
                  </a:lnTo>
                  <a:lnTo>
                    <a:pt x="132" y="8"/>
                  </a:lnTo>
                  <a:lnTo>
                    <a:pt x="124" y="1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117"/>
            <p:cNvSpPr>
              <a:spLocks/>
            </p:cNvSpPr>
            <p:nvPr/>
          </p:nvSpPr>
          <p:spPr bwMode="auto">
            <a:xfrm>
              <a:off x="793750" y="620713"/>
              <a:ext cx="166688" cy="168275"/>
            </a:xfrm>
            <a:custGeom>
              <a:avLst/>
              <a:gdLst>
                <a:gd name="T0" fmla="*/ 9361388 w 211"/>
                <a:gd name="T1" fmla="*/ 55220652 h 210"/>
                <a:gd name="T2" fmla="*/ 78010776 w 211"/>
                <a:gd name="T3" fmla="*/ 125208633 h 210"/>
                <a:gd name="T4" fmla="*/ 78010776 w 211"/>
                <a:gd name="T5" fmla="*/ 125208633 h 210"/>
                <a:gd name="T6" fmla="*/ 83003515 w 211"/>
                <a:gd name="T7" fmla="*/ 129703978 h 210"/>
                <a:gd name="T8" fmla="*/ 87996253 w 211"/>
                <a:gd name="T9" fmla="*/ 132914023 h 210"/>
                <a:gd name="T10" fmla="*/ 94237177 w 211"/>
                <a:gd name="T11" fmla="*/ 134198522 h 210"/>
                <a:gd name="T12" fmla="*/ 99853218 w 211"/>
                <a:gd name="T13" fmla="*/ 134840371 h 210"/>
                <a:gd name="T14" fmla="*/ 106094166 w 211"/>
                <a:gd name="T15" fmla="*/ 134198522 h 210"/>
                <a:gd name="T16" fmla="*/ 112335089 w 211"/>
                <a:gd name="T17" fmla="*/ 132914023 h 210"/>
                <a:gd name="T18" fmla="*/ 117327828 w 211"/>
                <a:gd name="T19" fmla="*/ 129703978 h 210"/>
                <a:gd name="T20" fmla="*/ 122320566 w 211"/>
                <a:gd name="T21" fmla="*/ 125208633 h 210"/>
                <a:gd name="T22" fmla="*/ 129809674 w 211"/>
                <a:gd name="T23" fmla="*/ 114935047 h 210"/>
                <a:gd name="T24" fmla="*/ 131681951 w 211"/>
                <a:gd name="T25" fmla="*/ 102735889 h 210"/>
                <a:gd name="T26" fmla="*/ 129809674 w 211"/>
                <a:gd name="T27" fmla="*/ 89893305 h 210"/>
                <a:gd name="T28" fmla="*/ 122320566 w 211"/>
                <a:gd name="T29" fmla="*/ 79619719 h 210"/>
                <a:gd name="T30" fmla="*/ 122320566 w 211"/>
                <a:gd name="T31" fmla="*/ 79619719 h 210"/>
                <a:gd name="T32" fmla="*/ 54295268 w 211"/>
                <a:gd name="T33" fmla="*/ 9631741 h 210"/>
                <a:gd name="T34" fmla="*/ 54295268 w 211"/>
                <a:gd name="T35" fmla="*/ 9631741 h 210"/>
                <a:gd name="T36" fmla="*/ 49302517 w 211"/>
                <a:gd name="T37" fmla="*/ 5136394 h 210"/>
                <a:gd name="T38" fmla="*/ 44309778 w 211"/>
                <a:gd name="T39" fmla="*/ 1926348 h 210"/>
                <a:gd name="T40" fmla="*/ 37444762 w 211"/>
                <a:gd name="T41" fmla="*/ 641849 h 210"/>
                <a:gd name="T42" fmla="*/ 31828721 w 211"/>
                <a:gd name="T43" fmla="*/ 0 h 210"/>
                <a:gd name="T44" fmla="*/ 26211890 w 211"/>
                <a:gd name="T45" fmla="*/ 641849 h 210"/>
                <a:gd name="T46" fmla="*/ 19346868 w 211"/>
                <a:gd name="T47" fmla="*/ 1926348 h 210"/>
                <a:gd name="T48" fmla="*/ 14354130 w 211"/>
                <a:gd name="T49" fmla="*/ 5136394 h 210"/>
                <a:gd name="T50" fmla="*/ 9361388 w 211"/>
                <a:gd name="T51" fmla="*/ 9631741 h 210"/>
                <a:gd name="T52" fmla="*/ 2496370 w 211"/>
                <a:gd name="T53" fmla="*/ 19905330 h 210"/>
                <a:gd name="T54" fmla="*/ 0 w 211"/>
                <a:gd name="T55" fmla="*/ 32104469 h 210"/>
                <a:gd name="T56" fmla="*/ 2496370 w 211"/>
                <a:gd name="T57" fmla="*/ 44947053 h 210"/>
                <a:gd name="T58" fmla="*/ 9361388 w 211"/>
                <a:gd name="T59" fmla="*/ 55220652 h 210"/>
                <a:gd name="T60" fmla="*/ 9361388 w 211"/>
                <a:gd name="T61" fmla="*/ 55220652 h 21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11"/>
                <a:gd name="T94" fmla="*/ 0 h 210"/>
                <a:gd name="T95" fmla="*/ 211 w 211"/>
                <a:gd name="T96" fmla="*/ 210 h 21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11" h="210">
                  <a:moveTo>
                    <a:pt x="15" y="86"/>
                  </a:moveTo>
                  <a:lnTo>
                    <a:pt x="125" y="195"/>
                  </a:lnTo>
                  <a:lnTo>
                    <a:pt x="133" y="202"/>
                  </a:lnTo>
                  <a:lnTo>
                    <a:pt x="141" y="207"/>
                  </a:lnTo>
                  <a:lnTo>
                    <a:pt x="151" y="209"/>
                  </a:lnTo>
                  <a:lnTo>
                    <a:pt x="160" y="210"/>
                  </a:lnTo>
                  <a:lnTo>
                    <a:pt x="170" y="209"/>
                  </a:lnTo>
                  <a:lnTo>
                    <a:pt x="180" y="207"/>
                  </a:lnTo>
                  <a:lnTo>
                    <a:pt x="188" y="202"/>
                  </a:lnTo>
                  <a:lnTo>
                    <a:pt x="196" y="195"/>
                  </a:lnTo>
                  <a:lnTo>
                    <a:pt x="208" y="179"/>
                  </a:lnTo>
                  <a:lnTo>
                    <a:pt x="211" y="160"/>
                  </a:lnTo>
                  <a:lnTo>
                    <a:pt x="208" y="140"/>
                  </a:lnTo>
                  <a:lnTo>
                    <a:pt x="196" y="124"/>
                  </a:lnTo>
                  <a:lnTo>
                    <a:pt x="87" y="15"/>
                  </a:lnTo>
                  <a:lnTo>
                    <a:pt x="79" y="8"/>
                  </a:lnTo>
                  <a:lnTo>
                    <a:pt x="71" y="3"/>
                  </a:lnTo>
                  <a:lnTo>
                    <a:pt x="60" y="1"/>
                  </a:lnTo>
                  <a:lnTo>
                    <a:pt x="51" y="0"/>
                  </a:lnTo>
                  <a:lnTo>
                    <a:pt x="42" y="1"/>
                  </a:lnTo>
                  <a:lnTo>
                    <a:pt x="31" y="3"/>
                  </a:lnTo>
                  <a:lnTo>
                    <a:pt x="23" y="8"/>
                  </a:lnTo>
                  <a:lnTo>
                    <a:pt x="15" y="15"/>
                  </a:lnTo>
                  <a:lnTo>
                    <a:pt x="4" y="31"/>
                  </a:lnTo>
                  <a:lnTo>
                    <a:pt x="0" y="50"/>
                  </a:lnTo>
                  <a:lnTo>
                    <a:pt x="4" y="70"/>
                  </a:lnTo>
                  <a:lnTo>
                    <a:pt x="15" y="8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9"/>
            <p:cNvSpPr>
              <a:spLocks/>
            </p:cNvSpPr>
            <p:nvPr/>
          </p:nvSpPr>
          <p:spPr bwMode="auto">
            <a:xfrm>
              <a:off x="938213" y="779463"/>
              <a:ext cx="393700" cy="350838"/>
            </a:xfrm>
            <a:custGeom>
              <a:avLst/>
              <a:gdLst>
                <a:gd name="T0" fmla="*/ 146760239 w 495"/>
                <a:gd name="T1" fmla="*/ 86074644 h 441"/>
                <a:gd name="T2" fmla="*/ 133476247 w 495"/>
                <a:gd name="T3" fmla="*/ 88606086 h 441"/>
                <a:gd name="T4" fmla="*/ 120191460 w 495"/>
                <a:gd name="T5" fmla="*/ 95567951 h 441"/>
                <a:gd name="T6" fmla="*/ 107539775 w 495"/>
                <a:gd name="T7" fmla="*/ 106960264 h 441"/>
                <a:gd name="T8" fmla="*/ 94888064 w 495"/>
                <a:gd name="T9" fmla="*/ 124048695 h 441"/>
                <a:gd name="T10" fmla="*/ 84134092 w 495"/>
                <a:gd name="T11" fmla="*/ 136706704 h 441"/>
                <a:gd name="T12" fmla="*/ 73380119 w 495"/>
                <a:gd name="T13" fmla="*/ 143036106 h 441"/>
                <a:gd name="T14" fmla="*/ 60096128 w 495"/>
                <a:gd name="T15" fmla="*/ 145567548 h 441"/>
                <a:gd name="T16" fmla="*/ 41750495 w 495"/>
                <a:gd name="T17" fmla="*/ 144934290 h 441"/>
                <a:gd name="T18" fmla="*/ 22773358 w 495"/>
                <a:gd name="T19" fmla="*/ 139238146 h 441"/>
                <a:gd name="T20" fmla="*/ 8856263 w 495"/>
                <a:gd name="T21" fmla="*/ 127213396 h 441"/>
                <a:gd name="T22" fmla="*/ 1265408 w 495"/>
                <a:gd name="T23" fmla="*/ 110757428 h 441"/>
                <a:gd name="T24" fmla="*/ 1265408 w 495"/>
                <a:gd name="T25" fmla="*/ 92403250 h 441"/>
                <a:gd name="T26" fmla="*/ 5060835 w 495"/>
                <a:gd name="T27" fmla="*/ 76581336 h 441"/>
                <a:gd name="T28" fmla="*/ 14549405 w 495"/>
                <a:gd name="T29" fmla="*/ 59492905 h 441"/>
                <a:gd name="T30" fmla="*/ 28466504 w 495"/>
                <a:gd name="T31" fmla="*/ 43670183 h 441"/>
                <a:gd name="T32" fmla="*/ 47444430 w 495"/>
                <a:gd name="T33" fmla="*/ 28480731 h 441"/>
                <a:gd name="T34" fmla="*/ 70850100 w 495"/>
                <a:gd name="T35" fmla="*/ 15189458 h 441"/>
                <a:gd name="T36" fmla="*/ 99948898 w 495"/>
                <a:gd name="T37" fmla="*/ 5696145 h 441"/>
                <a:gd name="T38" fmla="*/ 134108553 w 495"/>
                <a:gd name="T39" fmla="*/ 633259 h 441"/>
                <a:gd name="T40" fmla="*/ 172696711 w 495"/>
                <a:gd name="T41" fmla="*/ 633259 h 441"/>
                <a:gd name="T42" fmla="*/ 207488647 w 495"/>
                <a:gd name="T43" fmla="*/ 5062887 h 441"/>
                <a:gd name="T44" fmla="*/ 238485207 w 495"/>
                <a:gd name="T45" fmla="*/ 14556995 h 441"/>
                <a:gd name="T46" fmla="*/ 263156273 w 495"/>
                <a:gd name="T47" fmla="*/ 27215010 h 441"/>
                <a:gd name="T48" fmla="*/ 282766505 w 495"/>
                <a:gd name="T49" fmla="*/ 43036924 h 441"/>
                <a:gd name="T50" fmla="*/ 297949005 w 495"/>
                <a:gd name="T51" fmla="*/ 62024347 h 441"/>
                <a:gd name="T52" fmla="*/ 307437570 w 495"/>
                <a:gd name="T53" fmla="*/ 82277480 h 441"/>
                <a:gd name="T54" fmla="*/ 312498403 w 495"/>
                <a:gd name="T55" fmla="*/ 104428821 h 441"/>
                <a:gd name="T56" fmla="*/ 311865302 w 495"/>
                <a:gd name="T57" fmla="*/ 131643818 h 441"/>
                <a:gd name="T58" fmla="*/ 303642144 w 495"/>
                <a:gd name="T59" fmla="*/ 160123741 h 441"/>
                <a:gd name="T60" fmla="*/ 288459644 w 495"/>
                <a:gd name="T61" fmla="*/ 182275854 h 441"/>
                <a:gd name="T62" fmla="*/ 269482513 w 495"/>
                <a:gd name="T63" fmla="*/ 198097768 h 441"/>
                <a:gd name="T64" fmla="*/ 248606874 w 495"/>
                <a:gd name="T65" fmla="*/ 211389085 h 441"/>
                <a:gd name="T66" fmla="*/ 228364336 w 495"/>
                <a:gd name="T67" fmla="*/ 222148114 h 441"/>
                <a:gd name="T68" fmla="*/ 210018716 w 495"/>
                <a:gd name="T69" fmla="*/ 232274680 h 441"/>
                <a:gd name="T70" fmla="*/ 196734675 w 495"/>
                <a:gd name="T71" fmla="*/ 244932689 h 441"/>
                <a:gd name="T72" fmla="*/ 187878415 w 495"/>
                <a:gd name="T73" fmla="*/ 259489677 h 441"/>
                <a:gd name="T74" fmla="*/ 178389850 w 495"/>
                <a:gd name="T75" fmla="*/ 270248706 h 441"/>
                <a:gd name="T76" fmla="*/ 165738165 w 495"/>
                <a:gd name="T77" fmla="*/ 275944850 h 441"/>
                <a:gd name="T78" fmla="*/ 149290258 w 495"/>
                <a:gd name="T79" fmla="*/ 279109551 h 441"/>
                <a:gd name="T80" fmla="*/ 128415414 w 495"/>
                <a:gd name="T81" fmla="*/ 278476293 h 441"/>
                <a:gd name="T82" fmla="*/ 111968302 w 495"/>
                <a:gd name="T83" fmla="*/ 271514428 h 441"/>
                <a:gd name="T84" fmla="*/ 100581203 w 495"/>
                <a:gd name="T85" fmla="*/ 260122140 h 441"/>
                <a:gd name="T86" fmla="*/ 95520370 w 495"/>
                <a:gd name="T87" fmla="*/ 244300226 h 441"/>
                <a:gd name="T88" fmla="*/ 95520370 w 495"/>
                <a:gd name="T89" fmla="*/ 222781372 h 441"/>
                <a:gd name="T90" fmla="*/ 103744324 w 495"/>
                <a:gd name="T91" fmla="*/ 202528190 h 441"/>
                <a:gd name="T92" fmla="*/ 117661441 w 495"/>
                <a:gd name="T93" fmla="*/ 186073017 h 441"/>
                <a:gd name="T94" fmla="*/ 137271673 w 495"/>
                <a:gd name="T95" fmla="*/ 172149287 h 441"/>
                <a:gd name="T96" fmla="*/ 160677331 w 495"/>
                <a:gd name="T97" fmla="*/ 158858020 h 441"/>
                <a:gd name="T98" fmla="*/ 177756749 w 495"/>
                <a:gd name="T99" fmla="*/ 148098991 h 441"/>
                <a:gd name="T100" fmla="*/ 187878415 w 495"/>
                <a:gd name="T101" fmla="*/ 136706704 h 441"/>
                <a:gd name="T102" fmla="*/ 191673842 w 495"/>
                <a:gd name="T103" fmla="*/ 124681953 h 441"/>
                <a:gd name="T104" fmla="*/ 191673842 w 495"/>
                <a:gd name="T105" fmla="*/ 109491706 h 441"/>
                <a:gd name="T106" fmla="*/ 185980702 w 495"/>
                <a:gd name="T107" fmla="*/ 96833673 h 441"/>
                <a:gd name="T108" fmla="*/ 175226730 w 495"/>
                <a:gd name="T109" fmla="*/ 89871808 h 441"/>
                <a:gd name="T110" fmla="*/ 161309637 w 495"/>
                <a:gd name="T111" fmla="*/ 86707902 h 44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495"/>
                <a:gd name="T169" fmla="*/ 0 h 441"/>
                <a:gd name="T170" fmla="*/ 495 w 495"/>
                <a:gd name="T171" fmla="*/ 441 h 44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495" h="441">
                  <a:moveTo>
                    <a:pt x="242" y="136"/>
                  </a:moveTo>
                  <a:lnTo>
                    <a:pt x="232" y="136"/>
                  </a:lnTo>
                  <a:lnTo>
                    <a:pt x="221" y="138"/>
                  </a:lnTo>
                  <a:lnTo>
                    <a:pt x="211" y="140"/>
                  </a:lnTo>
                  <a:lnTo>
                    <a:pt x="201" y="145"/>
                  </a:lnTo>
                  <a:lnTo>
                    <a:pt x="190" y="151"/>
                  </a:lnTo>
                  <a:lnTo>
                    <a:pt x="180" y="159"/>
                  </a:lnTo>
                  <a:lnTo>
                    <a:pt x="170" y="169"/>
                  </a:lnTo>
                  <a:lnTo>
                    <a:pt x="160" y="182"/>
                  </a:lnTo>
                  <a:lnTo>
                    <a:pt x="150" y="196"/>
                  </a:lnTo>
                  <a:lnTo>
                    <a:pt x="141" y="207"/>
                  </a:lnTo>
                  <a:lnTo>
                    <a:pt x="133" y="216"/>
                  </a:lnTo>
                  <a:lnTo>
                    <a:pt x="124" y="222"/>
                  </a:lnTo>
                  <a:lnTo>
                    <a:pt x="116" y="226"/>
                  </a:lnTo>
                  <a:lnTo>
                    <a:pt x="105" y="229"/>
                  </a:lnTo>
                  <a:lnTo>
                    <a:pt x="95" y="230"/>
                  </a:lnTo>
                  <a:lnTo>
                    <a:pt x="83" y="230"/>
                  </a:lnTo>
                  <a:lnTo>
                    <a:pt x="66" y="229"/>
                  </a:lnTo>
                  <a:lnTo>
                    <a:pt x="50" y="226"/>
                  </a:lnTo>
                  <a:lnTo>
                    <a:pt x="36" y="220"/>
                  </a:lnTo>
                  <a:lnTo>
                    <a:pt x="23" y="212"/>
                  </a:lnTo>
                  <a:lnTo>
                    <a:pt x="14" y="201"/>
                  </a:lnTo>
                  <a:lnTo>
                    <a:pt x="6" y="190"/>
                  </a:lnTo>
                  <a:lnTo>
                    <a:pt x="2" y="175"/>
                  </a:lnTo>
                  <a:lnTo>
                    <a:pt x="0" y="158"/>
                  </a:lnTo>
                  <a:lnTo>
                    <a:pt x="2" y="146"/>
                  </a:lnTo>
                  <a:lnTo>
                    <a:pt x="4" y="133"/>
                  </a:lnTo>
                  <a:lnTo>
                    <a:pt x="8" y="121"/>
                  </a:lnTo>
                  <a:lnTo>
                    <a:pt x="15" y="108"/>
                  </a:lnTo>
                  <a:lnTo>
                    <a:pt x="23" y="94"/>
                  </a:lnTo>
                  <a:lnTo>
                    <a:pt x="33" y="82"/>
                  </a:lnTo>
                  <a:lnTo>
                    <a:pt x="45" y="69"/>
                  </a:lnTo>
                  <a:lnTo>
                    <a:pt x="59" y="56"/>
                  </a:lnTo>
                  <a:lnTo>
                    <a:pt x="75" y="45"/>
                  </a:lnTo>
                  <a:lnTo>
                    <a:pt x="93" y="34"/>
                  </a:lnTo>
                  <a:lnTo>
                    <a:pt x="112" y="24"/>
                  </a:lnTo>
                  <a:lnTo>
                    <a:pt x="134" y="16"/>
                  </a:lnTo>
                  <a:lnTo>
                    <a:pt x="158" y="9"/>
                  </a:lnTo>
                  <a:lnTo>
                    <a:pt x="185" y="5"/>
                  </a:lnTo>
                  <a:lnTo>
                    <a:pt x="212" y="1"/>
                  </a:lnTo>
                  <a:lnTo>
                    <a:pt x="242" y="0"/>
                  </a:lnTo>
                  <a:lnTo>
                    <a:pt x="273" y="1"/>
                  </a:lnTo>
                  <a:lnTo>
                    <a:pt x="302" y="3"/>
                  </a:lnTo>
                  <a:lnTo>
                    <a:pt x="328" y="8"/>
                  </a:lnTo>
                  <a:lnTo>
                    <a:pt x="354" y="15"/>
                  </a:lnTo>
                  <a:lnTo>
                    <a:pt x="377" y="23"/>
                  </a:lnTo>
                  <a:lnTo>
                    <a:pt x="398" y="32"/>
                  </a:lnTo>
                  <a:lnTo>
                    <a:pt x="416" y="43"/>
                  </a:lnTo>
                  <a:lnTo>
                    <a:pt x="433" y="55"/>
                  </a:lnTo>
                  <a:lnTo>
                    <a:pt x="447" y="68"/>
                  </a:lnTo>
                  <a:lnTo>
                    <a:pt x="460" y="83"/>
                  </a:lnTo>
                  <a:lnTo>
                    <a:pt x="471" y="98"/>
                  </a:lnTo>
                  <a:lnTo>
                    <a:pt x="479" y="113"/>
                  </a:lnTo>
                  <a:lnTo>
                    <a:pt x="486" y="130"/>
                  </a:lnTo>
                  <a:lnTo>
                    <a:pt x="492" y="146"/>
                  </a:lnTo>
                  <a:lnTo>
                    <a:pt x="494" y="165"/>
                  </a:lnTo>
                  <a:lnTo>
                    <a:pt x="495" y="182"/>
                  </a:lnTo>
                  <a:lnTo>
                    <a:pt x="493" y="208"/>
                  </a:lnTo>
                  <a:lnTo>
                    <a:pt x="489" y="233"/>
                  </a:lnTo>
                  <a:lnTo>
                    <a:pt x="480" y="253"/>
                  </a:lnTo>
                  <a:lnTo>
                    <a:pt x="469" y="272"/>
                  </a:lnTo>
                  <a:lnTo>
                    <a:pt x="456" y="288"/>
                  </a:lnTo>
                  <a:lnTo>
                    <a:pt x="442" y="302"/>
                  </a:lnTo>
                  <a:lnTo>
                    <a:pt x="426" y="313"/>
                  </a:lnTo>
                  <a:lnTo>
                    <a:pt x="410" y="323"/>
                  </a:lnTo>
                  <a:lnTo>
                    <a:pt x="393" y="334"/>
                  </a:lnTo>
                  <a:lnTo>
                    <a:pt x="377" y="343"/>
                  </a:lnTo>
                  <a:lnTo>
                    <a:pt x="361" y="351"/>
                  </a:lnTo>
                  <a:lnTo>
                    <a:pt x="346" y="359"/>
                  </a:lnTo>
                  <a:lnTo>
                    <a:pt x="332" y="367"/>
                  </a:lnTo>
                  <a:lnTo>
                    <a:pt x="320" y="376"/>
                  </a:lnTo>
                  <a:lnTo>
                    <a:pt x="311" y="387"/>
                  </a:lnTo>
                  <a:lnTo>
                    <a:pt x="304" y="397"/>
                  </a:lnTo>
                  <a:lnTo>
                    <a:pt x="297" y="410"/>
                  </a:lnTo>
                  <a:lnTo>
                    <a:pt x="291" y="419"/>
                  </a:lnTo>
                  <a:lnTo>
                    <a:pt x="282" y="427"/>
                  </a:lnTo>
                  <a:lnTo>
                    <a:pt x="272" y="433"/>
                  </a:lnTo>
                  <a:lnTo>
                    <a:pt x="262" y="436"/>
                  </a:lnTo>
                  <a:lnTo>
                    <a:pt x="249" y="439"/>
                  </a:lnTo>
                  <a:lnTo>
                    <a:pt x="236" y="441"/>
                  </a:lnTo>
                  <a:lnTo>
                    <a:pt x="221" y="441"/>
                  </a:lnTo>
                  <a:lnTo>
                    <a:pt x="203" y="440"/>
                  </a:lnTo>
                  <a:lnTo>
                    <a:pt x="188" y="435"/>
                  </a:lnTo>
                  <a:lnTo>
                    <a:pt x="177" y="429"/>
                  </a:lnTo>
                  <a:lnTo>
                    <a:pt x="166" y="421"/>
                  </a:lnTo>
                  <a:lnTo>
                    <a:pt x="159" y="411"/>
                  </a:lnTo>
                  <a:lnTo>
                    <a:pt x="154" y="398"/>
                  </a:lnTo>
                  <a:lnTo>
                    <a:pt x="151" y="386"/>
                  </a:lnTo>
                  <a:lnTo>
                    <a:pt x="150" y="371"/>
                  </a:lnTo>
                  <a:lnTo>
                    <a:pt x="151" y="352"/>
                  </a:lnTo>
                  <a:lnTo>
                    <a:pt x="157" y="335"/>
                  </a:lnTo>
                  <a:lnTo>
                    <a:pt x="164" y="320"/>
                  </a:lnTo>
                  <a:lnTo>
                    <a:pt x="174" y="305"/>
                  </a:lnTo>
                  <a:lnTo>
                    <a:pt x="186" y="294"/>
                  </a:lnTo>
                  <a:lnTo>
                    <a:pt x="201" y="282"/>
                  </a:lnTo>
                  <a:lnTo>
                    <a:pt x="217" y="272"/>
                  </a:lnTo>
                  <a:lnTo>
                    <a:pt x="234" y="261"/>
                  </a:lnTo>
                  <a:lnTo>
                    <a:pt x="254" y="251"/>
                  </a:lnTo>
                  <a:lnTo>
                    <a:pt x="270" y="242"/>
                  </a:lnTo>
                  <a:lnTo>
                    <a:pt x="281" y="234"/>
                  </a:lnTo>
                  <a:lnTo>
                    <a:pt x="291" y="226"/>
                  </a:lnTo>
                  <a:lnTo>
                    <a:pt x="297" y="216"/>
                  </a:lnTo>
                  <a:lnTo>
                    <a:pt x="302" y="207"/>
                  </a:lnTo>
                  <a:lnTo>
                    <a:pt x="303" y="197"/>
                  </a:lnTo>
                  <a:lnTo>
                    <a:pt x="304" y="185"/>
                  </a:lnTo>
                  <a:lnTo>
                    <a:pt x="303" y="173"/>
                  </a:lnTo>
                  <a:lnTo>
                    <a:pt x="300" y="162"/>
                  </a:lnTo>
                  <a:lnTo>
                    <a:pt x="294" y="153"/>
                  </a:lnTo>
                  <a:lnTo>
                    <a:pt x="286" y="146"/>
                  </a:lnTo>
                  <a:lnTo>
                    <a:pt x="277" y="142"/>
                  </a:lnTo>
                  <a:lnTo>
                    <a:pt x="266" y="138"/>
                  </a:lnTo>
                  <a:lnTo>
                    <a:pt x="255" y="137"/>
                  </a:lnTo>
                  <a:lnTo>
                    <a:pt x="242" y="1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0"/>
            <p:cNvSpPr>
              <a:spLocks/>
            </p:cNvSpPr>
            <p:nvPr/>
          </p:nvSpPr>
          <p:spPr bwMode="auto">
            <a:xfrm>
              <a:off x="1042988" y="1152525"/>
              <a:ext cx="160338" cy="160338"/>
            </a:xfrm>
            <a:custGeom>
              <a:avLst/>
              <a:gdLst>
                <a:gd name="T0" fmla="*/ 64269219 w 201"/>
                <a:gd name="T1" fmla="*/ 0 h 202"/>
                <a:gd name="T2" fmla="*/ 77632311 w 201"/>
                <a:gd name="T3" fmla="*/ 1260479 h 202"/>
                <a:gd name="T4" fmla="*/ 89085705 w 201"/>
                <a:gd name="T5" fmla="*/ 5040328 h 202"/>
                <a:gd name="T6" fmla="*/ 100539897 w 201"/>
                <a:gd name="T7" fmla="*/ 10710896 h 202"/>
                <a:gd name="T8" fmla="*/ 109448650 w 201"/>
                <a:gd name="T9" fmla="*/ 18901628 h 202"/>
                <a:gd name="T10" fmla="*/ 117084246 w 201"/>
                <a:gd name="T11" fmla="*/ 27721809 h 202"/>
                <a:gd name="T12" fmla="*/ 122810944 w 201"/>
                <a:gd name="T13" fmla="*/ 39062941 h 202"/>
                <a:gd name="T14" fmla="*/ 126629539 w 201"/>
                <a:gd name="T15" fmla="*/ 50403279 h 202"/>
                <a:gd name="T16" fmla="*/ 127901873 w 201"/>
                <a:gd name="T17" fmla="*/ 63634348 h 202"/>
                <a:gd name="T18" fmla="*/ 126629539 w 201"/>
                <a:gd name="T19" fmla="*/ 76865404 h 202"/>
                <a:gd name="T20" fmla="*/ 122810944 w 201"/>
                <a:gd name="T21" fmla="*/ 88205742 h 202"/>
                <a:gd name="T22" fmla="*/ 117084246 w 201"/>
                <a:gd name="T23" fmla="*/ 98916635 h 202"/>
                <a:gd name="T24" fmla="*/ 109448650 w 201"/>
                <a:gd name="T25" fmla="*/ 108367074 h 202"/>
                <a:gd name="T26" fmla="*/ 100539897 w 201"/>
                <a:gd name="T27" fmla="*/ 116557803 h 202"/>
                <a:gd name="T28" fmla="*/ 89085705 w 201"/>
                <a:gd name="T29" fmla="*/ 122228369 h 202"/>
                <a:gd name="T30" fmla="*/ 77632311 w 201"/>
                <a:gd name="T31" fmla="*/ 126008217 h 202"/>
                <a:gd name="T32" fmla="*/ 64269219 w 201"/>
                <a:gd name="T33" fmla="*/ 127268696 h 202"/>
                <a:gd name="T34" fmla="*/ 50906115 w 201"/>
                <a:gd name="T35" fmla="*/ 126008217 h 202"/>
                <a:gd name="T36" fmla="*/ 39451923 w 201"/>
                <a:gd name="T37" fmla="*/ 122228369 h 202"/>
                <a:gd name="T38" fmla="*/ 28635094 w 201"/>
                <a:gd name="T39" fmla="*/ 116557803 h 202"/>
                <a:gd name="T40" fmla="*/ 19089795 w 201"/>
                <a:gd name="T41" fmla="*/ 108367074 h 202"/>
                <a:gd name="T42" fmla="*/ 10817630 w 201"/>
                <a:gd name="T43" fmla="*/ 98916635 h 202"/>
                <a:gd name="T44" fmla="*/ 5090931 w 201"/>
                <a:gd name="T45" fmla="*/ 88205742 h 202"/>
                <a:gd name="T46" fmla="*/ 1272334 w 201"/>
                <a:gd name="T47" fmla="*/ 76865404 h 202"/>
                <a:gd name="T48" fmla="*/ 0 w 201"/>
                <a:gd name="T49" fmla="*/ 63634348 h 202"/>
                <a:gd name="T50" fmla="*/ 1272334 w 201"/>
                <a:gd name="T51" fmla="*/ 50403279 h 202"/>
                <a:gd name="T52" fmla="*/ 5090931 w 201"/>
                <a:gd name="T53" fmla="*/ 39062941 h 202"/>
                <a:gd name="T54" fmla="*/ 10817630 w 201"/>
                <a:gd name="T55" fmla="*/ 27721809 h 202"/>
                <a:gd name="T56" fmla="*/ 19089795 w 201"/>
                <a:gd name="T57" fmla="*/ 18901628 h 202"/>
                <a:gd name="T58" fmla="*/ 28635094 w 201"/>
                <a:gd name="T59" fmla="*/ 10710896 h 202"/>
                <a:gd name="T60" fmla="*/ 39451923 w 201"/>
                <a:gd name="T61" fmla="*/ 5040328 h 202"/>
                <a:gd name="T62" fmla="*/ 50906115 w 201"/>
                <a:gd name="T63" fmla="*/ 1260479 h 202"/>
                <a:gd name="T64" fmla="*/ 64269219 w 201"/>
                <a:gd name="T65" fmla="*/ 0 h 20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201"/>
                <a:gd name="T100" fmla="*/ 0 h 202"/>
                <a:gd name="T101" fmla="*/ 201 w 201"/>
                <a:gd name="T102" fmla="*/ 202 h 202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201" h="202">
                  <a:moveTo>
                    <a:pt x="101" y="0"/>
                  </a:moveTo>
                  <a:lnTo>
                    <a:pt x="122" y="2"/>
                  </a:lnTo>
                  <a:lnTo>
                    <a:pt x="140" y="8"/>
                  </a:lnTo>
                  <a:lnTo>
                    <a:pt x="158" y="17"/>
                  </a:lnTo>
                  <a:lnTo>
                    <a:pt x="172" y="30"/>
                  </a:lnTo>
                  <a:lnTo>
                    <a:pt x="184" y="44"/>
                  </a:lnTo>
                  <a:lnTo>
                    <a:pt x="193" y="62"/>
                  </a:lnTo>
                  <a:lnTo>
                    <a:pt x="199" y="80"/>
                  </a:lnTo>
                  <a:lnTo>
                    <a:pt x="201" y="101"/>
                  </a:lnTo>
                  <a:lnTo>
                    <a:pt x="199" y="122"/>
                  </a:lnTo>
                  <a:lnTo>
                    <a:pt x="193" y="140"/>
                  </a:lnTo>
                  <a:lnTo>
                    <a:pt x="184" y="157"/>
                  </a:lnTo>
                  <a:lnTo>
                    <a:pt x="172" y="172"/>
                  </a:lnTo>
                  <a:lnTo>
                    <a:pt x="158" y="185"/>
                  </a:lnTo>
                  <a:lnTo>
                    <a:pt x="140" y="194"/>
                  </a:lnTo>
                  <a:lnTo>
                    <a:pt x="122" y="200"/>
                  </a:lnTo>
                  <a:lnTo>
                    <a:pt x="101" y="202"/>
                  </a:lnTo>
                  <a:lnTo>
                    <a:pt x="80" y="200"/>
                  </a:lnTo>
                  <a:lnTo>
                    <a:pt x="62" y="194"/>
                  </a:lnTo>
                  <a:lnTo>
                    <a:pt x="45" y="185"/>
                  </a:lnTo>
                  <a:lnTo>
                    <a:pt x="30" y="172"/>
                  </a:lnTo>
                  <a:lnTo>
                    <a:pt x="17" y="157"/>
                  </a:lnTo>
                  <a:lnTo>
                    <a:pt x="8" y="140"/>
                  </a:lnTo>
                  <a:lnTo>
                    <a:pt x="2" y="122"/>
                  </a:lnTo>
                  <a:lnTo>
                    <a:pt x="0" y="101"/>
                  </a:lnTo>
                  <a:lnTo>
                    <a:pt x="2" y="80"/>
                  </a:lnTo>
                  <a:lnTo>
                    <a:pt x="8" y="62"/>
                  </a:lnTo>
                  <a:lnTo>
                    <a:pt x="17" y="44"/>
                  </a:lnTo>
                  <a:lnTo>
                    <a:pt x="30" y="30"/>
                  </a:lnTo>
                  <a:lnTo>
                    <a:pt x="45" y="17"/>
                  </a:lnTo>
                  <a:lnTo>
                    <a:pt x="62" y="8"/>
                  </a:lnTo>
                  <a:lnTo>
                    <a:pt x="80" y="2"/>
                  </a:lnTo>
                  <a:lnTo>
                    <a:pt x="101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21"/>
            <p:cNvSpPr>
              <a:spLocks/>
            </p:cNvSpPr>
            <p:nvPr/>
          </p:nvSpPr>
          <p:spPr bwMode="auto">
            <a:xfrm>
              <a:off x="1116013" y="1620838"/>
              <a:ext cx="312738" cy="311150"/>
            </a:xfrm>
            <a:custGeom>
              <a:avLst/>
              <a:gdLst>
                <a:gd name="T0" fmla="*/ 45760297 w 395"/>
                <a:gd name="T1" fmla="*/ 217657353 h 394"/>
                <a:gd name="T2" fmla="*/ 65192814 w 395"/>
                <a:gd name="T3" fmla="*/ 231377169 h 394"/>
                <a:gd name="T4" fmla="*/ 87759823 w 395"/>
                <a:gd name="T5" fmla="*/ 240732199 h 394"/>
                <a:gd name="T6" fmla="*/ 111580183 w 395"/>
                <a:gd name="T7" fmla="*/ 245097774 h 394"/>
                <a:gd name="T8" fmla="*/ 136027578 w 395"/>
                <a:gd name="T9" fmla="*/ 245097774 h 394"/>
                <a:gd name="T10" fmla="*/ 159220854 w 395"/>
                <a:gd name="T11" fmla="*/ 240732199 h 394"/>
                <a:gd name="T12" fmla="*/ 181787863 w 395"/>
                <a:gd name="T13" fmla="*/ 231377169 h 394"/>
                <a:gd name="T14" fmla="*/ 201847426 w 395"/>
                <a:gd name="T15" fmla="*/ 217657353 h 394"/>
                <a:gd name="T16" fmla="*/ 219399594 w 395"/>
                <a:gd name="T17" fmla="*/ 200194213 h 394"/>
                <a:gd name="T18" fmla="*/ 233190148 w 395"/>
                <a:gd name="T19" fmla="*/ 180861064 h 394"/>
                <a:gd name="T20" fmla="*/ 242592870 w 395"/>
                <a:gd name="T21" fmla="*/ 159033188 h 394"/>
                <a:gd name="T22" fmla="*/ 246354434 w 395"/>
                <a:gd name="T23" fmla="*/ 135333673 h 394"/>
                <a:gd name="T24" fmla="*/ 246354434 w 395"/>
                <a:gd name="T25" fmla="*/ 110387980 h 394"/>
                <a:gd name="T26" fmla="*/ 241339543 w 395"/>
                <a:gd name="T27" fmla="*/ 86064562 h 394"/>
                <a:gd name="T28" fmla="*/ 231936029 w 395"/>
                <a:gd name="T29" fmla="*/ 64860565 h 394"/>
                <a:gd name="T30" fmla="*/ 219399594 w 395"/>
                <a:gd name="T31" fmla="*/ 44903524 h 394"/>
                <a:gd name="T32" fmla="*/ 202474486 w 395"/>
                <a:gd name="T33" fmla="*/ 28064312 h 394"/>
                <a:gd name="T34" fmla="*/ 182414922 w 395"/>
                <a:gd name="T35" fmla="*/ 14967580 h 394"/>
                <a:gd name="T36" fmla="*/ 160474973 w 395"/>
                <a:gd name="T37" fmla="*/ 5612546 h 394"/>
                <a:gd name="T38" fmla="*/ 136027578 w 395"/>
                <a:gd name="T39" fmla="*/ 623879 h 394"/>
                <a:gd name="T40" fmla="*/ 111580183 w 395"/>
                <a:gd name="T41" fmla="*/ 623879 h 394"/>
                <a:gd name="T42" fmla="*/ 87759823 w 395"/>
                <a:gd name="T43" fmla="*/ 4989456 h 394"/>
                <a:gd name="T44" fmla="*/ 65192814 w 395"/>
                <a:gd name="T45" fmla="*/ 14344491 h 394"/>
                <a:gd name="T46" fmla="*/ 45760297 w 395"/>
                <a:gd name="T47" fmla="*/ 28064312 h 394"/>
                <a:gd name="T48" fmla="*/ 28208180 w 395"/>
                <a:gd name="T49" fmla="*/ 44903524 h 394"/>
                <a:gd name="T50" fmla="*/ 14417619 w 395"/>
                <a:gd name="T51" fmla="*/ 64860565 h 394"/>
                <a:gd name="T52" fmla="*/ 5014892 w 395"/>
                <a:gd name="T53" fmla="*/ 86688441 h 394"/>
                <a:gd name="T54" fmla="*/ 627059 w 395"/>
                <a:gd name="T55" fmla="*/ 110387980 h 394"/>
                <a:gd name="T56" fmla="*/ 627059 w 395"/>
                <a:gd name="T57" fmla="*/ 135333673 h 394"/>
                <a:gd name="T58" fmla="*/ 5014892 w 395"/>
                <a:gd name="T59" fmla="*/ 159033188 h 394"/>
                <a:gd name="T60" fmla="*/ 14417619 w 395"/>
                <a:gd name="T61" fmla="*/ 180861064 h 394"/>
                <a:gd name="T62" fmla="*/ 28208180 w 395"/>
                <a:gd name="T63" fmla="*/ 200194213 h 39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95"/>
                <a:gd name="T97" fmla="*/ 0 h 394"/>
                <a:gd name="T98" fmla="*/ 395 w 395"/>
                <a:gd name="T99" fmla="*/ 394 h 39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95" h="394">
                  <a:moveTo>
                    <a:pt x="58" y="336"/>
                  </a:moveTo>
                  <a:lnTo>
                    <a:pt x="73" y="349"/>
                  </a:lnTo>
                  <a:lnTo>
                    <a:pt x="88" y="361"/>
                  </a:lnTo>
                  <a:lnTo>
                    <a:pt x="104" y="371"/>
                  </a:lnTo>
                  <a:lnTo>
                    <a:pt x="122" y="379"/>
                  </a:lnTo>
                  <a:lnTo>
                    <a:pt x="140" y="386"/>
                  </a:lnTo>
                  <a:lnTo>
                    <a:pt x="159" y="391"/>
                  </a:lnTo>
                  <a:lnTo>
                    <a:pt x="178" y="393"/>
                  </a:lnTo>
                  <a:lnTo>
                    <a:pt x="198" y="394"/>
                  </a:lnTo>
                  <a:lnTo>
                    <a:pt x="217" y="393"/>
                  </a:lnTo>
                  <a:lnTo>
                    <a:pt x="236" y="391"/>
                  </a:lnTo>
                  <a:lnTo>
                    <a:pt x="254" y="386"/>
                  </a:lnTo>
                  <a:lnTo>
                    <a:pt x="273" y="379"/>
                  </a:lnTo>
                  <a:lnTo>
                    <a:pt x="290" y="371"/>
                  </a:lnTo>
                  <a:lnTo>
                    <a:pt x="307" y="361"/>
                  </a:lnTo>
                  <a:lnTo>
                    <a:pt x="322" y="349"/>
                  </a:lnTo>
                  <a:lnTo>
                    <a:pt x="337" y="336"/>
                  </a:lnTo>
                  <a:lnTo>
                    <a:pt x="350" y="321"/>
                  </a:lnTo>
                  <a:lnTo>
                    <a:pt x="361" y="306"/>
                  </a:lnTo>
                  <a:lnTo>
                    <a:pt x="372" y="290"/>
                  </a:lnTo>
                  <a:lnTo>
                    <a:pt x="380" y="273"/>
                  </a:lnTo>
                  <a:lnTo>
                    <a:pt x="387" y="255"/>
                  </a:lnTo>
                  <a:lnTo>
                    <a:pt x="391" y="236"/>
                  </a:lnTo>
                  <a:lnTo>
                    <a:pt x="393" y="217"/>
                  </a:lnTo>
                  <a:lnTo>
                    <a:pt x="395" y="197"/>
                  </a:lnTo>
                  <a:lnTo>
                    <a:pt x="393" y="177"/>
                  </a:lnTo>
                  <a:lnTo>
                    <a:pt x="391" y="158"/>
                  </a:lnTo>
                  <a:lnTo>
                    <a:pt x="385" y="138"/>
                  </a:lnTo>
                  <a:lnTo>
                    <a:pt x="380" y="121"/>
                  </a:lnTo>
                  <a:lnTo>
                    <a:pt x="370" y="104"/>
                  </a:lnTo>
                  <a:lnTo>
                    <a:pt x="361" y="88"/>
                  </a:lnTo>
                  <a:lnTo>
                    <a:pt x="350" y="72"/>
                  </a:lnTo>
                  <a:lnTo>
                    <a:pt x="337" y="58"/>
                  </a:lnTo>
                  <a:lnTo>
                    <a:pt x="323" y="45"/>
                  </a:lnTo>
                  <a:lnTo>
                    <a:pt x="307" y="34"/>
                  </a:lnTo>
                  <a:lnTo>
                    <a:pt x="291" y="24"/>
                  </a:lnTo>
                  <a:lnTo>
                    <a:pt x="274" y="15"/>
                  </a:lnTo>
                  <a:lnTo>
                    <a:pt x="256" y="9"/>
                  </a:lnTo>
                  <a:lnTo>
                    <a:pt x="237" y="4"/>
                  </a:lnTo>
                  <a:lnTo>
                    <a:pt x="217" y="1"/>
                  </a:lnTo>
                  <a:lnTo>
                    <a:pt x="198" y="0"/>
                  </a:lnTo>
                  <a:lnTo>
                    <a:pt x="178" y="1"/>
                  </a:lnTo>
                  <a:lnTo>
                    <a:pt x="159" y="4"/>
                  </a:lnTo>
                  <a:lnTo>
                    <a:pt x="140" y="8"/>
                  </a:lnTo>
                  <a:lnTo>
                    <a:pt x="122" y="15"/>
                  </a:lnTo>
                  <a:lnTo>
                    <a:pt x="104" y="23"/>
                  </a:lnTo>
                  <a:lnTo>
                    <a:pt x="88" y="34"/>
                  </a:lnTo>
                  <a:lnTo>
                    <a:pt x="73" y="45"/>
                  </a:lnTo>
                  <a:lnTo>
                    <a:pt x="58" y="58"/>
                  </a:lnTo>
                  <a:lnTo>
                    <a:pt x="45" y="72"/>
                  </a:lnTo>
                  <a:lnTo>
                    <a:pt x="33" y="88"/>
                  </a:lnTo>
                  <a:lnTo>
                    <a:pt x="23" y="104"/>
                  </a:lnTo>
                  <a:lnTo>
                    <a:pt x="15" y="121"/>
                  </a:lnTo>
                  <a:lnTo>
                    <a:pt x="8" y="139"/>
                  </a:lnTo>
                  <a:lnTo>
                    <a:pt x="3" y="158"/>
                  </a:lnTo>
                  <a:lnTo>
                    <a:pt x="1" y="177"/>
                  </a:lnTo>
                  <a:lnTo>
                    <a:pt x="0" y="197"/>
                  </a:lnTo>
                  <a:lnTo>
                    <a:pt x="1" y="217"/>
                  </a:lnTo>
                  <a:lnTo>
                    <a:pt x="3" y="236"/>
                  </a:lnTo>
                  <a:lnTo>
                    <a:pt x="8" y="255"/>
                  </a:lnTo>
                  <a:lnTo>
                    <a:pt x="15" y="273"/>
                  </a:lnTo>
                  <a:lnTo>
                    <a:pt x="23" y="290"/>
                  </a:lnTo>
                  <a:lnTo>
                    <a:pt x="33" y="306"/>
                  </a:lnTo>
                  <a:lnTo>
                    <a:pt x="45" y="321"/>
                  </a:lnTo>
                  <a:lnTo>
                    <a:pt x="58" y="3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22"/>
            <p:cNvSpPr>
              <a:spLocks/>
            </p:cNvSpPr>
            <p:nvPr/>
          </p:nvSpPr>
          <p:spPr bwMode="auto">
            <a:xfrm>
              <a:off x="1196975" y="1700213"/>
              <a:ext cx="152400" cy="152400"/>
            </a:xfrm>
            <a:custGeom>
              <a:avLst/>
              <a:gdLst>
                <a:gd name="T0" fmla="*/ 0 w 191"/>
                <a:gd name="T1" fmla="*/ 60483756 h 192"/>
                <a:gd name="T2" fmla="*/ 1273458 w 191"/>
                <a:gd name="T3" fmla="*/ 49143441 h 192"/>
                <a:gd name="T4" fmla="*/ 4456304 w 191"/>
                <a:gd name="T5" fmla="*/ 37172107 h 192"/>
                <a:gd name="T6" fmla="*/ 10186065 w 191"/>
                <a:gd name="T7" fmla="*/ 27091485 h 192"/>
                <a:gd name="T8" fmla="*/ 17826013 w 191"/>
                <a:gd name="T9" fmla="*/ 17641094 h 192"/>
                <a:gd name="T10" fmla="*/ 22283113 w 191"/>
                <a:gd name="T11" fmla="*/ 13861258 h 192"/>
                <a:gd name="T12" fmla="*/ 27376150 w 191"/>
                <a:gd name="T13" fmla="*/ 10710862 h 192"/>
                <a:gd name="T14" fmla="*/ 32469181 w 191"/>
                <a:gd name="T15" fmla="*/ 7560469 h 192"/>
                <a:gd name="T16" fmla="*/ 37562212 w 191"/>
                <a:gd name="T17" fmla="*/ 4410075 h 192"/>
                <a:gd name="T18" fmla="*/ 42656041 w 191"/>
                <a:gd name="T19" fmla="*/ 3150394 h 192"/>
                <a:gd name="T20" fmla="*/ 48385800 w 191"/>
                <a:gd name="T21" fmla="*/ 1889919 h 192"/>
                <a:gd name="T22" fmla="*/ 55389029 w 191"/>
                <a:gd name="T23" fmla="*/ 0 h 192"/>
                <a:gd name="T24" fmla="*/ 61118789 w 191"/>
                <a:gd name="T25" fmla="*/ 0 h 192"/>
                <a:gd name="T26" fmla="*/ 66848548 w 191"/>
                <a:gd name="T27" fmla="*/ 0 h 192"/>
                <a:gd name="T28" fmla="*/ 72578308 w 191"/>
                <a:gd name="T29" fmla="*/ 1889919 h 192"/>
                <a:gd name="T30" fmla="*/ 78308067 w 191"/>
                <a:gd name="T31" fmla="*/ 3150394 h 192"/>
                <a:gd name="T32" fmla="*/ 84674555 w 191"/>
                <a:gd name="T33" fmla="*/ 4410075 h 192"/>
                <a:gd name="T34" fmla="*/ 89768384 w 191"/>
                <a:gd name="T35" fmla="*/ 7560469 h 192"/>
                <a:gd name="T36" fmla="*/ 94861415 w 191"/>
                <a:gd name="T37" fmla="*/ 10710862 h 192"/>
                <a:gd name="T38" fmla="*/ 99317717 w 191"/>
                <a:gd name="T39" fmla="*/ 13861258 h 192"/>
                <a:gd name="T40" fmla="*/ 103774817 w 191"/>
                <a:gd name="T41" fmla="*/ 17641094 h 192"/>
                <a:gd name="T42" fmla="*/ 111414787 w 191"/>
                <a:gd name="T43" fmla="*/ 27091485 h 192"/>
                <a:gd name="T44" fmla="*/ 117144546 w 191"/>
                <a:gd name="T45" fmla="*/ 37172107 h 192"/>
                <a:gd name="T46" fmla="*/ 120327392 w 191"/>
                <a:gd name="T47" fmla="*/ 49143441 h 192"/>
                <a:gd name="T48" fmla="*/ 121600849 w 191"/>
                <a:gd name="T49" fmla="*/ 60483756 h 192"/>
                <a:gd name="T50" fmla="*/ 120327392 w 191"/>
                <a:gd name="T51" fmla="*/ 71824058 h 192"/>
                <a:gd name="T52" fmla="*/ 117144546 w 191"/>
                <a:gd name="T53" fmla="*/ 83795392 h 192"/>
                <a:gd name="T54" fmla="*/ 111414787 w 191"/>
                <a:gd name="T55" fmla="*/ 93876014 h 192"/>
                <a:gd name="T56" fmla="*/ 103774817 w 191"/>
                <a:gd name="T57" fmla="*/ 103326398 h 192"/>
                <a:gd name="T58" fmla="*/ 99317717 w 191"/>
                <a:gd name="T59" fmla="*/ 107107053 h 192"/>
                <a:gd name="T60" fmla="*/ 94861415 w 191"/>
                <a:gd name="T61" fmla="*/ 110886889 h 192"/>
                <a:gd name="T62" fmla="*/ 89768384 w 191"/>
                <a:gd name="T63" fmla="*/ 113407045 h 192"/>
                <a:gd name="T64" fmla="*/ 84674555 w 191"/>
                <a:gd name="T65" fmla="*/ 116557438 h 192"/>
                <a:gd name="T66" fmla="*/ 78308067 w 191"/>
                <a:gd name="T67" fmla="*/ 117817118 h 192"/>
                <a:gd name="T68" fmla="*/ 72578308 w 191"/>
                <a:gd name="T69" fmla="*/ 119077593 h 192"/>
                <a:gd name="T70" fmla="*/ 66848548 w 191"/>
                <a:gd name="T71" fmla="*/ 120967511 h 192"/>
                <a:gd name="T72" fmla="*/ 61118789 w 191"/>
                <a:gd name="T73" fmla="*/ 120967511 h 192"/>
                <a:gd name="T74" fmla="*/ 48385800 w 191"/>
                <a:gd name="T75" fmla="*/ 119077593 h 192"/>
                <a:gd name="T76" fmla="*/ 37562212 w 191"/>
                <a:gd name="T77" fmla="*/ 115927200 h 192"/>
                <a:gd name="T78" fmla="*/ 27376150 w 191"/>
                <a:gd name="T79" fmla="*/ 110886889 h 192"/>
                <a:gd name="T80" fmla="*/ 17826013 w 191"/>
                <a:gd name="T81" fmla="*/ 103326398 h 192"/>
                <a:gd name="T82" fmla="*/ 10186065 w 191"/>
                <a:gd name="T83" fmla="*/ 93876014 h 192"/>
                <a:gd name="T84" fmla="*/ 5093032 w 191"/>
                <a:gd name="T85" fmla="*/ 83795392 h 192"/>
                <a:gd name="T86" fmla="*/ 1273458 w 191"/>
                <a:gd name="T87" fmla="*/ 73084533 h 192"/>
                <a:gd name="T88" fmla="*/ 0 w 191"/>
                <a:gd name="T89" fmla="*/ 60483756 h 19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1"/>
                <a:gd name="T136" fmla="*/ 0 h 192"/>
                <a:gd name="T137" fmla="*/ 191 w 191"/>
                <a:gd name="T138" fmla="*/ 192 h 19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1" h="192">
                  <a:moveTo>
                    <a:pt x="0" y="96"/>
                  </a:moveTo>
                  <a:lnTo>
                    <a:pt x="2" y="78"/>
                  </a:lnTo>
                  <a:lnTo>
                    <a:pt x="7" y="59"/>
                  </a:lnTo>
                  <a:lnTo>
                    <a:pt x="16" y="43"/>
                  </a:lnTo>
                  <a:lnTo>
                    <a:pt x="28" y="28"/>
                  </a:lnTo>
                  <a:lnTo>
                    <a:pt x="35" y="22"/>
                  </a:lnTo>
                  <a:lnTo>
                    <a:pt x="43" y="17"/>
                  </a:lnTo>
                  <a:lnTo>
                    <a:pt x="51" y="12"/>
                  </a:lnTo>
                  <a:lnTo>
                    <a:pt x="59" y="7"/>
                  </a:lnTo>
                  <a:lnTo>
                    <a:pt x="67" y="5"/>
                  </a:lnTo>
                  <a:lnTo>
                    <a:pt x="76" y="3"/>
                  </a:lnTo>
                  <a:lnTo>
                    <a:pt x="87" y="0"/>
                  </a:lnTo>
                  <a:lnTo>
                    <a:pt x="96" y="0"/>
                  </a:lnTo>
                  <a:lnTo>
                    <a:pt x="105" y="0"/>
                  </a:lnTo>
                  <a:lnTo>
                    <a:pt x="114" y="3"/>
                  </a:lnTo>
                  <a:lnTo>
                    <a:pt x="123" y="5"/>
                  </a:lnTo>
                  <a:lnTo>
                    <a:pt x="133" y="7"/>
                  </a:lnTo>
                  <a:lnTo>
                    <a:pt x="141" y="12"/>
                  </a:lnTo>
                  <a:lnTo>
                    <a:pt x="149" y="17"/>
                  </a:lnTo>
                  <a:lnTo>
                    <a:pt x="156" y="22"/>
                  </a:lnTo>
                  <a:lnTo>
                    <a:pt x="163" y="28"/>
                  </a:lnTo>
                  <a:lnTo>
                    <a:pt x="175" y="43"/>
                  </a:lnTo>
                  <a:lnTo>
                    <a:pt x="184" y="59"/>
                  </a:lnTo>
                  <a:lnTo>
                    <a:pt x="189" y="78"/>
                  </a:lnTo>
                  <a:lnTo>
                    <a:pt x="191" y="96"/>
                  </a:lnTo>
                  <a:lnTo>
                    <a:pt x="189" y="114"/>
                  </a:lnTo>
                  <a:lnTo>
                    <a:pt x="184" y="133"/>
                  </a:lnTo>
                  <a:lnTo>
                    <a:pt x="175" y="149"/>
                  </a:lnTo>
                  <a:lnTo>
                    <a:pt x="163" y="164"/>
                  </a:lnTo>
                  <a:lnTo>
                    <a:pt x="156" y="170"/>
                  </a:lnTo>
                  <a:lnTo>
                    <a:pt x="149" y="176"/>
                  </a:lnTo>
                  <a:lnTo>
                    <a:pt x="141" y="180"/>
                  </a:lnTo>
                  <a:lnTo>
                    <a:pt x="133" y="185"/>
                  </a:lnTo>
                  <a:lnTo>
                    <a:pt x="123" y="187"/>
                  </a:lnTo>
                  <a:lnTo>
                    <a:pt x="114" y="189"/>
                  </a:lnTo>
                  <a:lnTo>
                    <a:pt x="105" y="192"/>
                  </a:lnTo>
                  <a:lnTo>
                    <a:pt x="96" y="192"/>
                  </a:lnTo>
                  <a:lnTo>
                    <a:pt x="76" y="189"/>
                  </a:lnTo>
                  <a:lnTo>
                    <a:pt x="59" y="184"/>
                  </a:lnTo>
                  <a:lnTo>
                    <a:pt x="43" y="176"/>
                  </a:lnTo>
                  <a:lnTo>
                    <a:pt x="28" y="164"/>
                  </a:lnTo>
                  <a:lnTo>
                    <a:pt x="16" y="149"/>
                  </a:lnTo>
                  <a:lnTo>
                    <a:pt x="8" y="133"/>
                  </a:lnTo>
                  <a:lnTo>
                    <a:pt x="2" y="11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23"/>
            <p:cNvSpPr>
              <a:spLocks/>
            </p:cNvSpPr>
            <p:nvPr/>
          </p:nvSpPr>
          <p:spPr bwMode="auto">
            <a:xfrm>
              <a:off x="673100" y="1392238"/>
              <a:ext cx="884238" cy="950913"/>
            </a:xfrm>
            <a:custGeom>
              <a:avLst/>
              <a:gdLst>
                <a:gd name="T0" fmla="*/ 23227882 w 1116"/>
                <a:gd name="T1" fmla="*/ 488095949 h 1199"/>
                <a:gd name="T2" fmla="*/ 104211731 w 1116"/>
                <a:gd name="T3" fmla="*/ 442808241 h 1199"/>
                <a:gd name="T4" fmla="*/ 100444981 w 1116"/>
                <a:gd name="T5" fmla="*/ 337766797 h 1199"/>
                <a:gd name="T6" fmla="*/ 75333742 w 1116"/>
                <a:gd name="T7" fmla="*/ 294995557 h 1199"/>
                <a:gd name="T8" fmla="*/ 60895156 w 1116"/>
                <a:gd name="T9" fmla="*/ 172971768 h 1199"/>
                <a:gd name="T10" fmla="*/ 123673674 w 1116"/>
                <a:gd name="T11" fmla="*/ 62899048 h 1199"/>
                <a:gd name="T12" fmla="*/ 182684650 w 1116"/>
                <a:gd name="T13" fmla="*/ 26417776 h 1199"/>
                <a:gd name="T14" fmla="*/ 249857442 w 1116"/>
                <a:gd name="T15" fmla="*/ 11322129 h 1199"/>
                <a:gd name="T16" fmla="*/ 323936112 w 1116"/>
                <a:gd name="T17" fmla="*/ 21385626 h 1199"/>
                <a:gd name="T18" fmla="*/ 409942481 w 1116"/>
                <a:gd name="T19" fmla="*/ 4403227 h 1199"/>
                <a:gd name="T20" fmla="*/ 533616205 w 1116"/>
                <a:gd name="T21" fmla="*/ 16982401 h 1199"/>
                <a:gd name="T22" fmla="*/ 635317000 w 1116"/>
                <a:gd name="T23" fmla="*/ 108814907 h 1199"/>
                <a:gd name="T24" fmla="*/ 657917353 w 1116"/>
                <a:gd name="T25" fmla="*/ 220146283 h 1199"/>
                <a:gd name="T26" fmla="*/ 620250098 w 1116"/>
                <a:gd name="T27" fmla="*/ 240902984 h 1199"/>
                <a:gd name="T28" fmla="*/ 592627181 w 1116"/>
                <a:gd name="T29" fmla="*/ 207566270 h 1199"/>
                <a:gd name="T30" fmla="*/ 561238330 w 1116"/>
                <a:gd name="T31" fmla="*/ 119508114 h 1199"/>
                <a:gd name="T32" fmla="*/ 480254525 w 1116"/>
                <a:gd name="T33" fmla="*/ 71075786 h 1199"/>
                <a:gd name="T34" fmla="*/ 395503895 w 1116"/>
                <a:gd name="T35" fmla="*/ 79252524 h 1199"/>
                <a:gd name="T36" fmla="*/ 348419827 w 1116"/>
                <a:gd name="T37" fmla="*/ 101267063 h 1199"/>
                <a:gd name="T38" fmla="*/ 305102484 w 1116"/>
                <a:gd name="T39" fmla="*/ 86171424 h 1199"/>
                <a:gd name="T40" fmla="*/ 232907969 w 1116"/>
                <a:gd name="T41" fmla="*/ 81768199 h 1199"/>
                <a:gd name="T42" fmla="*/ 155690048 w 1116"/>
                <a:gd name="T43" fmla="*/ 128313771 h 1199"/>
                <a:gd name="T44" fmla="*/ 125557037 w 1116"/>
                <a:gd name="T45" fmla="*/ 212598463 h 1199"/>
                <a:gd name="T46" fmla="*/ 148156597 w 1116"/>
                <a:gd name="T47" fmla="*/ 287447737 h 1199"/>
                <a:gd name="T48" fmla="*/ 170129426 w 1116"/>
                <a:gd name="T49" fmla="*/ 320155483 h 1199"/>
                <a:gd name="T50" fmla="*/ 185823852 w 1116"/>
                <a:gd name="T51" fmla="*/ 415132540 h 1199"/>
                <a:gd name="T52" fmla="*/ 100444981 w 1116"/>
                <a:gd name="T53" fmla="*/ 535898541 h 1199"/>
                <a:gd name="T54" fmla="*/ 161968452 w 1116"/>
                <a:gd name="T55" fmla="*/ 556655242 h 1199"/>
                <a:gd name="T56" fmla="*/ 188334738 w 1116"/>
                <a:gd name="T57" fmla="*/ 554768485 h 1199"/>
                <a:gd name="T58" fmla="*/ 259274255 w 1116"/>
                <a:gd name="T59" fmla="*/ 524577208 h 1199"/>
                <a:gd name="T60" fmla="*/ 305730800 w 1116"/>
                <a:gd name="T61" fmla="*/ 442808241 h 1199"/>
                <a:gd name="T62" fmla="*/ 298197349 w 1116"/>
                <a:gd name="T63" fmla="*/ 360411048 h 1199"/>
                <a:gd name="T64" fmla="*/ 276224520 w 1116"/>
                <a:gd name="T65" fmla="*/ 318268727 h 1199"/>
                <a:gd name="T66" fmla="*/ 259274255 w 1116"/>
                <a:gd name="T67" fmla="*/ 305059844 h 1199"/>
                <a:gd name="T68" fmla="*/ 261785934 w 1116"/>
                <a:gd name="T69" fmla="*/ 261659685 h 1199"/>
                <a:gd name="T70" fmla="*/ 307614163 w 1116"/>
                <a:gd name="T71" fmla="*/ 256627541 h 1199"/>
                <a:gd name="T72" fmla="*/ 369764341 w 1116"/>
                <a:gd name="T73" fmla="*/ 272981018 h 1199"/>
                <a:gd name="T74" fmla="*/ 398642305 w 1116"/>
                <a:gd name="T75" fmla="*/ 305059844 h 1199"/>
                <a:gd name="T76" fmla="*/ 375414429 w 1116"/>
                <a:gd name="T77" fmla="*/ 338396509 h 1199"/>
                <a:gd name="T78" fmla="*/ 376041952 w 1116"/>
                <a:gd name="T79" fmla="*/ 435260421 h 1199"/>
                <a:gd name="T80" fmla="*/ 315147614 w 1116"/>
                <a:gd name="T81" fmla="*/ 564203061 h 1199"/>
                <a:gd name="T82" fmla="*/ 255507530 w 1116"/>
                <a:gd name="T83" fmla="*/ 605716464 h 1199"/>
                <a:gd name="T84" fmla="*/ 485904613 w 1116"/>
                <a:gd name="T85" fmla="*/ 607603220 h 1199"/>
                <a:gd name="T86" fmla="*/ 428148684 w 1116"/>
                <a:gd name="T87" fmla="*/ 669873324 h 1199"/>
                <a:gd name="T88" fmla="*/ 385458766 w 1116"/>
                <a:gd name="T89" fmla="*/ 671760081 h 1199"/>
                <a:gd name="T90" fmla="*/ 375414429 w 1116"/>
                <a:gd name="T91" fmla="*/ 629617760 h 1199"/>
                <a:gd name="T92" fmla="*/ 428148684 w 1116"/>
                <a:gd name="T93" fmla="*/ 564203061 h 1199"/>
                <a:gd name="T94" fmla="*/ 503482401 w 1116"/>
                <a:gd name="T95" fmla="*/ 529608559 h 1199"/>
                <a:gd name="T96" fmla="*/ 579444434 w 1116"/>
                <a:gd name="T97" fmla="*/ 434002584 h 1199"/>
                <a:gd name="T98" fmla="*/ 548683107 w 1116"/>
                <a:gd name="T99" fmla="*/ 304430926 h 1199"/>
                <a:gd name="T100" fmla="*/ 621505937 w 1116"/>
                <a:gd name="T101" fmla="*/ 333364365 h 1199"/>
                <a:gd name="T102" fmla="*/ 678006027 w 1116"/>
                <a:gd name="T103" fmla="*/ 474887067 h 1199"/>
                <a:gd name="T104" fmla="*/ 178290401 w 1116"/>
                <a:gd name="T105" fmla="*/ 624586409 h 1199"/>
                <a:gd name="T106" fmla="*/ 135601374 w 1116"/>
                <a:gd name="T107" fmla="*/ 621441021 h 1199"/>
                <a:gd name="T108" fmla="*/ 59639316 w 1116"/>
                <a:gd name="T109" fmla="*/ 590620825 h 1199"/>
                <a:gd name="T110" fmla="*/ 2510887 w 1116"/>
                <a:gd name="T111" fmla="*/ 532753946 h 1199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116"/>
                <a:gd name="T169" fmla="*/ 0 h 1199"/>
                <a:gd name="T170" fmla="*/ 1116 w 1116"/>
                <a:gd name="T171" fmla="*/ 1199 h 1199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116" h="1199">
                  <a:moveTo>
                    <a:pt x="6" y="804"/>
                  </a:moveTo>
                  <a:lnTo>
                    <a:pt x="10" y="798"/>
                  </a:lnTo>
                  <a:lnTo>
                    <a:pt x="14" y="793"/>
                  </a:lnTo>
                  <a:lnTo>
                    <a:pt x="19" y="787"/>
                  </a:lnTo>
                  <a:lnTo>
                    <a:pt x="25" y="782"/>
                  </a:lnTo>
                  <a:lnTo>
                    <a:pt x="30" y="779"/>
                  </a:lnTo>
                  <a:lnTo>
                    <a:pt x="37" y="776"/>
                  </a:lnTo>
                  <a:lnTo>
                    <a:pt x="44" y="774"/>
                  </a:lnTo>
                  <a:lnTo>
                    <a:pt x="51" y="773"/>
                  </a:lnTo>
                  <a:lnTo>
                    <a:pt x="80" y="768"/>
                  </a:lnTo>
                  <a:lnTo>
                    <a:pt x="105" y="758"/>
                  </a:lnTo>
                  <a:lnTo>
                    <a:pt x="129" y="744"/>
                  </a:lnTo>
                  <a:lnTo>
                    <a:pt x="150" y="726"/>
                  </a:lnTo>
                  <a:lnTo>
                    <a:pt x="166" y="704"/>
                  </a:lnTo>
                  <a:lnTo>
                    <a:pt x="179" y="680"/>
                  </a:lnTo>
                  <a:lnTo>
                    <a:pt x="187" y="653"/>
                  </a:lnTo>
                  <a:lnTo>
                    <a:pt x="189" y="624"/>
                  </a:lnTo>
                  <a:lnTo>
                    <a:pt x="187" y="603"/>
                  </a:lnTo>
                  <a:lnTo>
                    <a:pt x="182" y="579"/>
                  </a:lnTo>
                  <a:lnTo>
                    <a:pt x="173" y="558"/>
                  </a:lnTo>
                  <a:lnTo>
                    <a:pt x="160" y="537"/>
                  </a:lnTo>
                  <a:lnTo>
                    <a:pt x="162" y="537"/>
                  </a:lnTo>
                  <a:lnTo>
                    <a:pt x="162" y="538"/>
                  </a:lnTo>
                  <a:lnTo>
                    <a:pt x="163" y="539"/>
                  </a:lnTo>
                  <a:lnTo>
                    <a:pt x="147" y="517"/>
                  </a:lnTo>
                  <a:lnTo>
                    <a:pt x="132" y="493"/>
                  </a:lnTo>
                  <a:lnTo>
                    <a:pt x="120" y="469"/>
                  </a:lnTo>
                  <a:lnTo>
                    <a:pt x="110" y="444"/>
                  </a:lnTo>
                  <a:lnTo>
                    <a:pt x="102" y="417"/>
                  </a:lnTo>
                  <a:lnTo>
                    <a:pt x="96" y="391"/>
                  </a:lnTo>
                  <a:lnTo>
                    <a:pt x="93" y="364"/>
                  </a:lnTo>
                  <a:lnTo>
                    <a:pt x="91" y="338"/>
                  </a:lnTo>
                  <a:lnTo>
                    <a:pt x="93" y="307"/>
                  </a:lnTo>
                  <a:lnTo>
                    <a:pt x="97" y="275"/>
                  </a:lnTo>
                  <a:lnTo>
                    <a:pt x="105" y="244"/>
                  </a:lnTo>
                  <a:lnTo>
                    <a:pt x="116" y="216"/>
                  </a:lnTo>
                  <a:lnTo>
                    <a:pt x="129" y="188"/>
                  </a:lnTo>
                  <a:lnTo>
                    <a:pt x="145" y="161"/>
                  </a:lnTo>
                  <a:lnTo>
                    <a:pt x="164" y="136"/>
                  </a:lnTo>
                  <a:lnTo>
                    <a:pt x="186" y="112"/>
                  </a:lnTo>
                  <a:lnTo>
                    <a:pt x="197" y="100"/>
                  </a:lnTo>
                  <a:lnTo>
                    <a:pt x="210" y="90"/>
                  </a:lnTo>
                  <a:lnTo>
                    <a:pt x="223" y="81"/>
                  </a:lnTo>
                  <a:lnTo>
                    <a:pt x="235" y="72"/>
                  </a:lnTo>
                  <a:lnTo>
                    <a:pt x="248" y="62"/>
                  </a:lnTo>
                  <a:lnTo>
                    <a:pt x="262" y="56"/>
                  </a:lnTo>
                  <a:lnTo>
                    <a:pt x="276" y="49"/>
                  </a:lnTo>
                  <a:lnTo>
                    <a:pt x="291" y="42"/>
                  </a:lnTo>
                  <a:lnTo>
                    <a:pt x="304" y="36"/>
                  </a:lnTo>
                  <a:lnTo>
                    <a:pt x="319" y="31"/>
                  </a:lnTo>
                  <a:lnTo>
                    <a:pt x="335" y="27"/>
                  </a:lnTo>
                  <a:lnTo>
                    <a:pt x="350" y="23"/>
                  </a:lnTo>
                  <a:lnTo>
                    <a:pt x="365" y="21"/>
                  </a:lnTo>
                  <a:lnTo>
                    <a:pt x="381" y="19"/>
                  </a:lnTo>
                  <a:lnTo>
                    <a:pt x="398" y="18"/>
                  </a:lnTo>
                  <a:lnTo>
                    <a:pt x="414" y="18"/>
                  </a:lnTo>
                  <a:lnTo>
                    <a:pt x="431" y="18"/>
                  </a:lnTo>
                  <a:lnTo>
                    <a:pt x="448" y="20"/>
                  </a:lnTo>
                  <a:lnTo>
                    <a:pt x="465" y="22"/>
                  </a:lnTo>
                  <a:lnTo>
                    <a:pt x="483" y="24"/>
                  </a:lnTo>
                  <a:lnTo>
                    <a:pt x="500" y="29"/>
                  </a:lnTo>
                  <a:lnTo>
                    <a:pt x="516" y="34"/>
                  </a:lnTo>
                  <a:lnTo>
                    <a:pt x="532" y="39"/>
                  </a:lnTo>
                  <a:lnTo>
                    <a:pt x="548" y="45"/>
                  </a:lnTo>
                  <a:lnTo>
                    <a:pt x="568" y="35"/>
                  </a:lnTo>
                  <a:lnTo>
                    <a:pt x="589" y="26"/>
                  </a:lnTo>
                  <a:lnTo>
                    <a:pt x="609" y="19"/>
                  </a:lnTo>
                  <a:lnTo>
                    <a:pt x="631" y="12"/>
                  </a:lnTo>
                  <a:lnTo>
                    <a:pt x="653" y="7"/>
                  </a:lnTo>
                  <a:lnTo>
                    <a:pt x="675" y="4"/>
                  </a:lnTo>
                  <a:lnTo>
                    <a:pt x="698" y="1"/>
                  </a:lnTo>
                  <a:lnTo>
                    <a:pt x="721" y="0"/>
                  </a:lnTo>
                  <a:lnTo>
                    <a:pt x="754" y="1"/>
                  </a:lnTo>
                  <a:lnTo>
                    <a:pt x="788" y="7"/>
                  </a:lnTo>
                  <a:lnTo>
                    <a:pt x="820" y="15"/>
                  </a:lnTo>
                  <a:lnTo>
                    <a:pt x="850" y="27"/>
                  </a:lnTo>
                  <a:lnTo>
                    <a:pt x="879" y="41"/>
                  </a:lnTo>
                  <a:lnTo>
                    <a:pt x="906" y="57"/>
                  </a:lnTo>
                  <a:lnTo>
                    <a:pt x="932" y="76"/>
                  </a:lnTo>
                  <a:lnTo>
                    <a:pt x="956" y="97"/>
                  </a:lnTo>
                  <a:lnTo>
                    <a:pt x="977" y="120"/>
                  </a:lnTo>
                  <a:lnTo>
                    <a:pt x="996" y="147"/>
                  </a:lnTo>
                  <a:lnTo>
                    <a:pt x="1012" y="173"/>
                  </a:lnTo>
                  <a:lnTo>
                    <a:pt x="1026" y="202"/>
                  </a:lnTo>
                  <a:lnTo>
                    <a:pt x="1038" y="232"/>
                  </a:lnTo>
                  <a:lnTo>
                    <a:pt x="1046" y="264"/>
                  </a:lnTo>
                  <a:lnTo>
                    <a:pt x="1051" y="296"/>
                  </a:lnTo>
                  <a:lnTo>
                    <a:pt x="1053" y="330"/>
                  </a:lnTo>
                  <a:lnTo>
                    <a:pt x="1051" y="340"/>
                  </a:lnTo>
                  <a:lnTo>
                    <a:pt x="1048" y="350"/>
                  </a:lnTo>
                  <a:lnTo>
                    <a:pt x="1043" y="360"/>
                  </a:lnTo>
                  <a:lnTo>
                    <a:pt x="1036" y="368"/>
                  </a:lnTo>
                  <a:lnTo>
                    <a:pt x="1028" y="375"/>
                  </a:lnTo>
                  <a:lnTo>
                    <a:pt x="1019" y="379"/>
                  </a:lnTo>
                  <a:lnTo>
                    <a:pt x="1009" y="383"/>
                  </a:lnTo>
                  <a:lnTo>
                    <a:pt x="998" y="384"/>
                  </a:lnTo>
                  <a:lnTo>
                    <a:pt x="988" y="383"/>
                  </a:lnTo>
                  <a:lnTo>
                    <a:pt x="978" y="379"/>
                  </a:lnTo>
                  <a:lnTo>
                    <a:pt x="969" y="375"/>
                  </a:lnTo>
                  <a:lnTo>
                    <a:pt x="960" y="368"/>
                  </a:lnTo>
                  <a:lnTo>
                    <a:pt x="954" y="360"/>
                  </a:lnTo>
                  <a:lnTo>
                    <a:pt x="949" y="350"/>
                  </a:lnTo>
                  <a:lnTo>
                    <a:pt x="946" y="340"/>
                  </a:lnTo>
                  <a:lnTo>
                    <a:pt x="944" y="330"/>
                  </a:lnTo>
                  <a:lnTo>
                    <a:pt x="943" y="308"/>
                  </a:lnTo>
                  <a:lnTo>
                    <a:pt x="940" y="286"/>
                  </a:lnTo>
                  <a:lnTo>
                    <a:pt x="935" y="265"/>
                  </a:lnTo>
                  <a:lnTo>
                    <a:pt x="927" y="244"/>
                  </a:lnTo>
                  <a:lnTo>
                    <a:pt x="918" y="226"/>
                  </a:lnTo>
                  <a:lnTo>
                    <a:pt x="908" y="208"/>
                  </a:lnTo>
                  <a:lnTo>
                    <a:pt x="894" y="190"/>
                  </a:lnTo>
                  <a:lnTo>
                    <a:pt x="879" y="174"/>
                  </a:lnTo>
                  <a:lnTo>
                    <a:pt x="863" y="159"/>
                  </a:lnTo>
                  <a:lnTo>
                    <a:pt x="845" y="145"/>
                  </a:lnTo>
                  <a:lnTo>
                    <a:pt x="827" y="135"/>
                  </a:lnTo>
                  <a:lnTo>
                    <a:pt x="807" y="126"/>
                  </a:lnTo>
                  <a:lnTo>
                    <a:pt x="787" y="118"/>
                  </a:lnTo>
                  <a:lnTo>
                    <a:pt x="765" y="113"/>
                  </a:lnTo>
                  <a:lnTo>
                    <a:pt x="743" y="110"/>
                  </a:lnTo>
                  <a:lnTo>
                    <a:pt x="721" y="109"/>
                  </a:lnTo>
                  <a:lnTo>
                    <a:pt x="703" y="110"/>
                  </a:lnTo>
                  <a:lnTo>
                    <a:pt x="683" y="112"/>
                  </a:lnTo>
                  <a:lnTo>
                    <a:pt x="665" y="115"/>
                  </a:lnTo>
                  <a:lnTo>
                    <a:pt x="647" y="120"/>
                  </a:lnTo>
                  <a:lnTo>
                    <a:pt x="630" y="126"/>
                  </a:lnTo>
                  <a:lnTo>
                    <a:pt x="614" y="134"/>
                  </a:lnTo>
                  <a:lnTo>
                    <a:pt x="598" y="142"/>
                  </a:lnTo>
                  <a:lnTo>
                    <a:pt x="584" y="151"/>
                  </a:lnTo>
                  <a:lnTo>
                    <a:pt x="577" y="156"/>
                  </a:lnTo>
                  <a:lnTo>
                    <a:pt x="570" y="158"/>
                  </a:lnTo>
                  <a:lnTo>
                    <a:pt x="562" y="160"/>
                  </a:lnTo>
                  <a:lnTo>
                    <a:pt x="555" y="161"/>
                  </a:lnTo>
                  <a:lnTo>
                    <a:pt x="547" y="161"/>
                  </a:lnTo>
                  <a:lnTo>
                    <a:pt x="540" y="160"/>
                  </a:lnTo>
                  <a:lnTo>
                    <a:pt x="532" y="158"/>
                  </a:lnTo>
                  <a:lnTo>
                    <a:pt x="525" y="155"/>
                  </a:lnTo>
                  <a:lnTo>
                    <a:pt x="513" y="148"/>
                  </a:lnTo>
                  <a:lnTo>
                    <a:pt x="500" y="142"/>
                  </a:lnTo>
                  <a:lnTo>
                    <a:pt x="486" y="137"/>
                  </a:lnTo>
                  <a:lnTo>
                    <a:pt x="471" y="133"/>
                  </a:lnTo>
                  <a:lnTo>
                    <a:pt x="457" y="130"/>
                  </a:lnTo>
                  <a:lnTo>
                    <a:pt x="442" y="128"/>
                  </a:lnTo>
                  <a:lnTo>
                    <a:pt x="428" y="126"/>
                  </a:lnTo>
                  <a:lnTo>
                    <a:pt x="414" y="126"/>
                  </a:lnTo>
                  <a:lnTo>
                    <a:pt x="392" y="127"/>
                  </a:lnTo>
                  <a:lnTo>
                    <a:pt x="371" y="130"/>
                  </a:lnTo>
                  <a:lnTo>
                    <a:pt x="352" y="135"/>
                  </a:lnTo>
                  <a:lnTo>
                    <a:pt x="332" y="142"/>
                  </a:lnTo>
                  <a:lnTo>
                    <a:pt x="312" y="151"/>
                  </a:lnTo>
                  <a:lnTo>
                    <a:pt x="295" y="161"/>
                  </a:lnTo>
                  <a:lnTo>
                    <a:pt x="278" y="174"/>
                  </a:lnTo>
                  <a:lnTo>
                    <a:pt x="262" y="188"/>
                  </a:lnTo>
                  <a:lnTo>
                    <a:pt x="248" y="204"/>
                  </a:lnTo>
                  <a:lnTo>
                    <a:pt x="235" y="220"/>
                  </a:lnTo>
                  <a:lnTo>
                    <a:pt x="225" y="239"/>
                  </a:lnTo>
                  <a:lnTo>
                    <a:pt x="216" y="257"/>
                  </a:lnTo>
                  <a:lnTo>
                    <a:pt x="209" y="277"/>
                  </a:lnTo>
                  <a:lnTo>
                    <a:pt x="204" y="296"/>
                  </a:lnTo>
                  <a:lnTo>
                    <a:pt x="201" y="317"/>
                  </a:lnTo>
                  <a:lnTo>
                    <a:pt x="200" y="338"/>
                  </a:lnTo>
                  <a:lnTo>
                    <a:pt x="201" y="355"/>
                  </a:lnTo>
                  <a:lnTo>
                    <a:pt x="203" y="373"/>
                  </a:lnTo>
                  <a:lnTo>
                    <a:pt x="206" y="391"/>
                  </a:lnTo>
                  <a:lnTo>
                    <a:pt x="212" y="408"/>
                  </a:lnTo>
                  <a:lnTo>
                    <a:pt x="219" y="425"/>
                  </a:lnTo>
                  <a:lnTo>
                    <a:pt x="227" y="441"/>
                  </a:lnTo>
                  <a:lnTo>
                    <a:pt x="236" y="457"/>
                  </a:lnTo>
                  <a:lnTo>
                    <a:pt x="248" y="472"/>
                  </a:lnTo>
                  <a:lnTo>
                    <a:pt x="248" y="474"/>
                  </a:lnTo>
                  <a:lnTo>
                    <a:pt x="249" y="474"/>
                  </a:lnTo>
                  <a:lnTo>
                    <a:pt x="249" y="475"/>
                  </a:lnTo>
                  <a:lnTo>
                    <a:pt x="261" y="492"/>
                  </a:lnTo>
                  <a:lnTo>
                    <a:pt x="271" y="509"/>
                  </a:lnTo>
                  <a:lnTo>
                    <a:pt x="279" y="528"/>
                  </a:lnTo>
                  <a:lnTo>
                    <a:pt x="286" y="547"/>
                  </a:lnTo>
                  <a:lnTo>
                    <a:pt x="292" y="566"/>
                  </a:lnTo>
                  <a:lnTo>
                    <a:pt x="295" y="585"/>
                  </a:lnTo>
                  <a:lnTo>
                    <a:pt x="297" y="605"/>
                  </a:lnTo>
                  <a:lnTo>
                    <a:pt x="299" y="624"/>
                  </a:lnTo>
                  <a:lnTo>
                    <a:pt x="296" y="660"/>
                  </a:lnTo>
                  <a:lnTo>
                    <a:pt x="288" y="695"/>
                  </a:lnTo>
                  <a:lnTo>
                    <a:pt x="277" y="728"/>
                  </a:lnTo>
                  <a:lnTo>
                    <a:pt x="261" y="759"/>
                  </a:lnTo>
                  <a:lnTo>
                    <a:pt x="240" y="787"/>
                  </a:lnTo>
                  <a:lnTo>
                    <a:pt x="217" y="812"/>
                  </a:lnTo>
                  <a:lnTo>
                    <a:pt x="190" y="834"/>
                  </a:lnTo>
                  <a:lnTo>
                    <a:pt x="160" y="852"/>
                  </a:lnTo>
                  <a:lnTo>
                    <a:pt x="173" y="859"/>
                  </a:lnTo>
                  <a:lnTo>
                    <a:pt x="186" y="866"/>
                  </a:lnTo>
                  <a:lnTo>
                    <a:pt x="200" y="872"/>
                  </a:lnTo>
                  <a:lnTo>
                    <a:pt x="213" y="877"/>
                  </a:lnTo>
                  <a:lnTo>
                    <a:pt x="228" y="880"/>
                  </a:lnTo>
                  <a:lnTo>
                    <a:pt x="243" y="882"/>
                  </a:lnTo>
                  <a:lnTo>
                    <a:pt x="258" y="885"/>
                  </a:lnTo>
                  <a:lnTo>
                    <a:pt x="273" y="885"/>
                  </a:lnTo>
                  <a:lnTo>
                    <a:pt x="276" y="885"/>
                  </a:lnTo>
                  <a:lnTo>
                    <a:pt x="279" y="885"/>
                  </a:lnTo>
                  <a:lnTo>
                    <a:pt x="281" y="885"/>
                  </a:lnTo>
                  <a:lnTo>
                    <a:pt x="284" y="885"/>
                  </a:lnTo>
                  <a:lnTo>
                    <a:pt x="284" y="882"/>
                  </a:lnTo>
                  <a:lnTo>
                    <a:pt x="300" y="882"/>
                  </a:lnTo>
                  <a:lnTo>
                    <a:pt x="317" y="880"/>
                  </a:lnTo>
                  <a:lnTo>
                    <a:pt x="334" y="875"/>
                  </a:lnTo>
                  <a:lnTo>
                    <a:pt x="352" y="870"/>
                  </a:lnTo>
                  <a:lnTo>
                    <a:pt x="368" y="863"/>
                  </a:lnTo>
                  <a:lnTo>
                    <a:pt x="383" y="855"/>
                  </a:lnTo>
                  <a:lnTo>
                    <a:pt x="399" y="844"/>
                  </a:lnTo>
                  <a:lnTo>
                    <a:pt x="413" y="834"/>
                  </a:lnTo>
                  <a:lnTo>
                    <a:pt x="426" y="821"/>
                  </a:lnTo>
                  <a:lnTo>
                    <a:pt x="441" y="804"/>
                  </a:lnTo>
                  <a:lnTo>
                    <a:pt x="455" y="787"/>
                  </a:lnTo>
                  <a:lnTo>
                    <a:pt x="465" y="767"/>
                  </a:lnTo>
                  <a:lnTo>
                    <a:pt x="475" y="746"/>
                  </a:lnTo>
                  <a:lnTo>
                    <a:pt x="483" y="726"/>
                  </a:lnTo>
                  <a:lnTo>
                    <a:pt x="487" y="704"/>
                  </a:lnTo>
                  <a:lnTo>
                    <a:pt x="491" y="682"/>
                  </a:lnTo>
                  <a:lnTo>
                    <a:pt x="492" y="659"/>
                  </a:lnTo>
                  <a:lnTo>
                    <a:pt x="491" y="641"/>
                  </a:lnTo>
                  <a:lnTo>
                    <a:pt x="490" y="623"/>
                  </a:lnTo>
                  <a:lnTo>
                    <a:pt x="486" y="606"/>
                  </a:lnTo>
                  <a:lnTo>
                    <a:pt x="482" y="589"/>
                  </a:lnTo>
                  <a:lnTo>
                    <a:pt x="475" y="573"/>
                  </a:lnTo>
                  <a:lnTo>
                    <a:pt x="468" y="556"/>
                  </a:lnTo>
                  <a:lnTo>
                    <a:pt x="459" y="541"/>
                  </a:lnTo>
                  <a:lnTo>
                    <a:pt x="449" y="527"/>
                  </a:lnTo>
                  <a:lnTo>
                    <a:pt x="446" y="521"/>
                  </a:lnTo>
                  <a:lnTo>
                    <a:pt x="444" y="516"/>
                  </a:lnTo>
                  <a:lnTo>
                    <a:pt x="442" y="510"/>
                  </a:lnTo>
                  <a:lnTo>
                    <a:pt x="440" y="506"/>
                  </a:lnTo>
                  <a:lnTo>
                    <a:pt x="439" y="506"/>
                  </a:lnTo>
                  <a:lnTo>
                    <a:pt x="439" y="505"/>
                  </a:lnTo>
                  <a:lnTo>
                    <a:pt x="438" y="505"/>
                  </a:lnTo>
                  <a:lnTo>
                    <a:pt x="437" y="505"/>
                  </a:lnTo>
                  <a:lnTo>
                    <a:pt x="428" y="499"/>
                  </a:lnTo>
                  <a:lnTo>
                    <a:pt x="418" y="493"/>
                  </a:lnTo>
                  <a:lnTo>
                    <a:pt x="413" y="485"/>
                  </a:lnTo>
                  <a:lnTo>
                    <a:pt x="407" y="476"/>
                  </a:lnTo>
                  <a:lnTo>
                    <a:pt x="403" y="465"/>
                  </a:lnTo>
                  <a:lnTo>
                    <a:pt x="402" y="455"/>
                  </a:lnTo>
                  <a:lnTo>
                    <a:pt x="403" y="445"/>
                  </a:lnTo>
                  <a:lnTo>
                    <a:pt x="406" y="434"/>
                  </a:lnTo>
                  <a:lnTo>
                    <a:pt x="411" y="425"/>
                  </a:lnTo>
                  <a:lnTo>
                    <a:pt x="417" y="416"/>
                  </a:lnTo>
                  <a:lnTo>
                    <a:pt x="425" y="410"/>
                  </a:lnTo>
                  <a:lnTo>
                    <a:pt x="434" y="404"/>
                  </a:lnTo>
                  <a:lnTo>
                    <a:pt x="445" y="401"/>
                  </a:lnTo>
                  <a:lnTo>
                    <a:pt x="455" y="400"/>
                  </a:lnTo>
                  <a:lnTo>
                    <a:pt x="465" y="401"/>
                  </a:lnTo>
                  <a:lnTo>
                    <a:pt x="476" y="403"/>
                  </a:lnTo>
                  <a:lnTo>
                    <a:pt x="490" y="408"/>
                  </a:lnTo>
                  <a:lnTo>
                    <a:pt x="503" y="413"/>
                  </a:lnTo>
                  <a:lnTo>
                    <a:pt x="517" y="417"/>
                  </a:lnTo>
                  <a:lnTo>
                    <a:pt x="531" y="422"/>
                  </a:lnTo>
                  <a:lnTo>
                    <a:pt x="545" y="425"/>
                  </a:lnTo>
                  <a:lnTo>
                    <a:pt x="560" y="429"/>
                  </a:lnTo>
                  <a:lnTo>
                    <a:pt x="574" y="432"/>
                  </a:lnTo>
                  <a:lnTo>
                    <a:pt x="589" y="434"/>
                  </a:lnTo>
                  <a:lnTo>
                    <a:pt x="599" y="437"/>
                  </a:lnTo>
                  <a:lnTo>
                    <a:pt x="609" y="441"/>
                  </a:lnTo>
                  <a:lnTo>
                    <a:pt x="617" y="448"/>
                  </a:lnTo>
                  <a:lnTo>
                    <a:pt x="624" y="456"/>
                  </a:lnTo>
                  <a:lnTo>
                    <a:pt x="629" y="465"/>
                  </a:lnTo>
                  <a:lnTo>
                    <a:pt x="632" y="475"/>
                  </a:lnTo>
                  <a:lnTo>
                    <a:pt x="635" y="485"/>
                  </a:lnTo>
                  <a:lnTo>
                    <a:pt x="634" y="497"/>
                  </a:lnTo>
                  <a:lnTo>
                    <a:pt x="631" y="506"/>
                  </a:lnTo>
                  <a:lnTo>
                    <a:pt x="627" y="515"/>
                  </a:lnTo>
                  <a:lnTo>
                    <a:pt x="621" y="522"/>
                  </a:lnTo>
                  <a:lnTo>
                    <a:pt x="615" y="529"/>
                  </a:lnTo>
                  <a:lnTo>
                    <a:pt x="607" y="535"/>
                  </a:lnTo>
                  <a:lnTo>
                    <a:pt x="598" y="538"/>
                  </a:lnTo>
                  <a:lnTo>
                    <a:pt x="589" y="540"/>
                  </a:lnTo>
                  <a:lnTo>
                    <a:pt x="579" y="541"/>
                  </a:lnTo>
                  <a:lnTo>
                    <a:pt x="589" y="570"/>
                  </a:lnTo>
                  <a:lnTo>
                    <a:pt x="596" y="599"/>
                  </a:lnTo>
                  <a:lnTo>
                    <a:pt x="599" y="629"/>
                  </a:lnTo>
                  <a:lnTo>
                    <a:pt x="600" y="659"/>
                  </a:lnTo>
                  <a:lnTo>
                    <a:pt x="599" y="692"/>
                  </a:lnTo>
                  <a:lnTo>
                    <a:pt x="593" y="726"/>
                  </a:lnTo>
                  <a:lnTo>
                    <a:pt x="586" y="758"/>
                  </a:lnTo>
                  <a:lnTo>
                    <a:pt x="575" y="788"/>
                  </a:lnTo>
                  <a:lnTo>
                    <a:pt x="561" y="818"/>
                  </a:lnTo>
                  <a:lnTo>
                    <a:pt x="544" y="847"/>
                  </a:lnTo>
                  <a:lnTo>
                    <a:pt x="524" y="873"/>
                  </a:lnTo>
                  <a:lnTo>
                    <a:pt x="502" y="897"/>
                  </a:lnTo>
                  <a:lnTo>
                    <a:pt x="490" y="909"/>
                  </a:lnTo>
                  <a:lnTo>
                    <a:pt x="477" y="920"/>
                  </a:lnTo>
                  <a:lnTo>
                    <a:pt x="464" y="931"/>
                  </a:lnTo>
                  <a:lnTo>
                    <a:pt x="451" y="940"/>
                  </a:lnTo>
                  <a:lnTo>
                    <a:pt x="437" y="948"/>
                  </a:lnTo>
                  <a:lnTo>
                    <a:pt x="422" y="956"/>
                  </a:lnTo>
                  <a:lnTo>
                    <a:pt x="407" y="963"/>
                  </a:lnTo>
                  <a:lnTo>
                    <a:pt x="392" y="970"/>
                  </a:lnTo>
                  <a:lnTo>
                    <a:pt x="392" y="1091"/>
                  </a:lnTo>
                  <a:lnTo>
                    <a:pt x="841" y="1091"/>
                  </a:lnTo>
                  <a:lnTo>
                    <a:pt x="841" y="946"/>
                  </a:lnTo>
                  <a:lnTo>
                    <a:pt x="818" y="949"/>
                  </a:lnTo>
                  <a:lnTo>
                    <a:pt x="795" y="956"/>
                  </a:lnTo>
                  <a:lnTo>
                    <a:pt x="774" y="966"/>
                  </a:lnTo>
                  <a:lnTo>
                    <a:pt x="754" y="978"/>
                  </a:lnTo>
                  <a:lnTo>
                    <a:pt x="737" y="992"/>
                  </a:lnTo>
                  <a:lnTo>
                    <a:pt x="721" y="1009"/>
                  </a:lnTo>
                  <a:lnTo>
                    <a:pt x="707" y="1027"/>
                  </a:lnTo>
                  <a:lnTo>
                    <a:pt x="696" y="1048"/>
                  </a:lnTo>
                  <a:lnTo>
                    <a:pt x="690" y="1057"/>
                  </a:lnTo>
                  <a:lnTo>
                    <a:pt x="682" y="1065"/>
                  </a:lnTo>
                  <a:lnTo>
                    <a:pt x="674" y="1071"/>
                  </a:lnTo>
                  <a:lnTo>
                    <a:pt x="665" y="1076"/>
                  </a:lnTo>
                  <a:lnTo>
                    <a:pt x="654" y="1078"/>
                  </a:lnTo>
                  <a:lnTo>
                    <a:pt x="644" y="1078"/>
                  </a:lnTo>
                  <a:lnTo>
                    <a:pt x="634" y="1077"/>
                  </a:lnTo>
                  <a:lnTo>
                    <a:pt x="623" y="1073"/>
                  </a:lnTo>
                  <a:lnTo>
                    <a:pt x="614" y="1068"/>
                  </a:lnTo>
                  <a:lnTo>
                    <a:pt x="606" y="1060"/>
                  </a:lnTo>
                  <a:lnTo>
                    <a:pt x="600" y="1052"/>
                  </a:lnTo>
                  <a:lnTo>
                    <a:pt x="596" y="1042"/>
                  </a:lnTo>
                  <a:lnTo>
                    <a:pt x="593" y="1032"/>
                  </a:lnTo>
                  <a:lnTo>
                    <a:pt x="592" y="1022"/>
                  </a:lnTo>
                  <a:lnTo>
                    <a:pt x="594" y="1011"/>
                  </a:lnTo>
                  <a:lnTo>
                    <a:pt x="598" y="1001"/>
                  </a:lnTo>
                  <a:lnTo>
                    <a:pt x="607" y="984"/>
                  </a:lnTo>
                  <a:lnTo>
                    <a:pt x="617" y="966"/>
                  </a:lnTo>
                  <a:lnTo>
                    <a:pt x="629" y="951"/>
                  </a:lnTo>
                  <a:lnTo>
                    <a:pt x="640" y="936"/>
                  </a:lnTo>
                  <a:lnTo>
                    <a:pt x="653" y="921"/>
                  </a:lnTo>
                  <a:lnTo>
                    <a:pt x="667" y="909"/>
                  </a:lnTo>
                  <a:lnTo>
                    <a:pt x="682" y="897"/>
                  </a:lnTo>
                  <a:lnTo>
                    <a:pt x="697" y="886"/>
                  </a:lnTo>
                  <a:lnTo>
                    <a:pt x="713" y="875"/>
                  </a:lnTo>
                  <a:lnTo>
                    <a:pt x="730" y="867"/>
                  </a:lnTo>
                  <a:lnTo>
                    <a:pt x="748" y="859"/>
                  </a:lnTo>
                  <a:lnTo>
                    <a:pt x="765" y="852"/>
                  </a:lnTo>
                  <a:lnTo>
                    <a:pt x="783" y="847"/>
                  </a:lnTo>
                  <a:lnTo>
                    <a:pt x="802" y="842"/>
                  </a:lnTo>
                  <a:lnTo>
                    <a:pt x="821" y="840"/>
                  </a:lnTo>
                  <a:lnTo>
                    <a:pt x="841" y="837"/>
                  </a:lnTo>
                  <a:lnTo>
                    <a:pt x="841" y="759"/>
                  </a:lnTo>
                  <a:lnTo>
                    <a:pt x="954" y="759"/>
                  </a:lnTo>
                  <a:lnTo>
                    <a:pt x="942" y="737"/>
                  </a:lnTo>
                  <a:lnTo>
                    <a:pt x="932" y="714"/>
                  </a:lnTo>
                  <a:lnTo>
                    <a:pt x="923" y="690"/>
                  </a:lnTo>
                  <a:lnTo>
                    <a:pt x="913" y="665"/>
                  </a:lnTo>
                  <a:lnTo>
                    <a:pt x="905" y="638"/>
                  </a:lnTo>
                  <a:lnTo>
                    <a:pt x="897" y="609"/>
                  </a:lnTo>
                  <a:lnTo>
                    <a:pt x="890" y="581"/>
                  </a:lnTo>
                  <a:lnTo>
                    <a:pt x="883" y="551"/>
                  </a:lnTo>
                  <a:lnTo>
                    <a:pt x="878" y="517"/>
                  </a:lnTo>
                  <a:lnTo>
                    <a:pt x="874" y="484"/>
                  </a:lnTo>
                  <a:lnTo>
                    <a:pt x="872" y="451"/>
                  </a:lnTo>
                  <a:lnTo>
                    <a:pt x="871" y="417"/>
                  </a:lnTo>
                  <a:lnTo>
                    <a:pt x="979" y="417"/>
                  </a:lnTo>
                  <a:lnTo>
                    <a:pt x="980" y="445"/>
                  </a:lnTo>
                  <a:lnTo>
                    <a:pt x="981" y="474"/>
                  </a:lnTo>
                  <a:lnTo>
                    <a:pt x="985" y="501"/>
                  </a:lnTo>
                  <a:lnTo>
                    <a:pt x="990" y="530"/>
                  </a:lnTo>
                  <a:lnTo>
                    <a:pt x="1000" y="571"/>
                  </a:lnTo>
                  <a:lnTo>
                    <a:pt x="1009" y="609"/>
                  </a:lnTo>
                  <a:lnTo>
                    <a:pt x="1022" y="646"/>
                  </a:lnTo>
                  <a:lnTo>
                    <a:pt x="1034" y="679"/>
                  </a:lnTo>
                  <a:lnTo>
                    <a:pt x="1048" y="707"/>
                  </a:lnTo>
                  <a:lnTo>
                    <a:pt x="1064" y="734"/>
                  </a:lnTo>
                  <a:lnTo>
                    <a:pt x="1080" y="755"/>
                  </a:lnTo>
                  <a:lnTo>
                    <a:pt x="1096" y="772"/>
                  </a:lnTo>
                  <a:lnTo>
                    <a:pt x="1116" y="788"/>
                  </a:lnTo>
                  <a:lnTo>
                    <a:pt x="1116" y="867"/>
                  </a:lnTo>
                  <a:lnTo>
                    <a:pt x="949" y="867"/>
                  </a:lnTo>
                  <a:lnTo>
                    <a:pt x="949" y="1199"/>
                  </a:lnTo>
                  <a:lnTo>
                    <a:pt x="284" y="1199"/>
                  </a:lnTo>
                  <a:lnTo>
                    <a:pt x="284" y="993"/>
                  </a:lnTo>
                  <a:lnTo>
                    <a:pt x="281" y="993"/>
                  </a:lnTo>
                  <a:lnTo>
                    <a:pt x="279" y="993"/>
                  </a:lnTo>
                  <a:lnTo>
                    <a:pt x="276" y="993"/>
                  </a:lnTo>
                  <a:lnTo>
                    <a:pt x="273" y="993"/>
                  </a:lnTo>
                  <a:lnTo>
                    <a:pt x="254" y="993"/>
                  </a:lnTo>
                  <a:lnTo>
                    <a:pt x="235" y="991"/>
                  </a:lnTo>
                  <a:lnTo>
                    <a:pt x="216" y="988"/>
                  </a:lnTo>
                  <a:lnTo>
                    <a:pt x="197" y="984"/>
                  </a:lnTo>
                  <a:lnTo>
                    <a:pt x="179" y="979"/>
                  </a:lnTo>
                  <a:lnTo>
                    <a:pt x="162" y="973"/>
                  </a:lnTo>
                  <a:lnTo>
                    <a:pt x="144" y="966"/>
                  </a:lnTo>
                  <a:lnTo>
                    <a:pt x="127" y="958"/>
                  </a:lnTo>
                  <a:lnTo>
                    <a:pt x="111" y="949"/>
                  </a:lnTo>
                  <a:lnTo>
                    <a:pt x="95" y="939"/>
                  </a:lnTo>
                  <a:lnTo>
                    <a:pt x="79" y="928"/>
                  </a:lnTo>
                  <a:lnTo>
                    <a:pt x="64" y="916"/>
                  </a:lnTo>
                  <a:lnTo>
                    <a:pt x="50" y="903"/>
                  </a:lnTo>
                  <a:lnTo>
                    <a:pt x="36" y="889"/>
                  </a:lnTo>
                  <a:lnTo>
                    <a:pt x="23" y="874"/>
                  </a:lnTo>
                  <a:lnTo>
                    <a:pt x="11" y="859"/>
                  </a:lnTo>
                  <a:lnTo>
                    <a:pt x="4" y="847"/>
                  </a:lnTo>
                  <a:lnTo>
                    <a:pt x="0" y="833"/>
                  </a:lnTo>
                  <a:lnTo>
                    <a:pt x="2" y="818"/>
                  </a:lnTo>
                  <a:lnTo>
                    <a:pt x="6" y="80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24"/>
            <p:cNvSpPr>
              <a:spLocks/>
            </p:cNvSpPr>
            <p:nvPr/>
          </p:nvSpPr>
          <p:spPr bwMode="auto">
            <a:xfrm>
              <a:off x="1363663" y="1620838"/>
              <a:ext cx="312738" cy="311150"/>
            </a:xfrm>
            <a:custGeom>
              <a:avLst/>
              <a:gdLst>
                <a:gd name="T0" fmla="*/ 45362883 w 394"/>
                <a:gd name="T1" fmla="*/ 217657353 h 394"/>
                <a:gd name="T2" fmla="*/ 64893933 w 394"/>
                <a:gd name="T3" fmla="*/ 231377169 h 394"/>
                <a:gd name="T4" fmla="*/ 87575369 w 394"/>
                <a:gd name="T5" fmla="*/ 240732199 h 394"/>
                <a:gd name="T6" fmla="*/ 111517306 w 394"/>
                <a:gd name="T7" fmla="*/ 245097774 h 394"/>
                <a:gd name="T8" fmla="*/ 136088663 w 394"/>
                <a:gd name="T9" fmla="*/ 245097774 h 394"/>
                <a:gd name="T10" fmla="*/ 160030575 w 394"/>
                <a:gd name="T11" fmla="*/ 240732199 h 394"/>
                <a:gd name="T12" fmla="*/ 182712010 w 394"/>
                <a:gd name="T13" fmla="*/ 231377169 h 394"/>
                <a:gd name="T14" fmla="*/ 202873286 w 394"/>
                <a:gd name="T15" fmla="*/ 217657353 h 394"/>
                <a:gd name="T16" fmla="*/ 219884214 w 394"/>
                <a:gd name="T17" fmla="*/ 200194213 h 394"/>
                <a:gd name="T18" fmla="*/ 233745488 w 394"/>
                <a:gd name="T19" fmla="*/ 180861064 h 394"/>
                <a:gd name="T20" fmla="*/ 242565649 w 394"/>
                <a:gd name="T21" fmla="*/ 159033188 h 394"/>
                <a:gd name="T22" fmla="*/ 246975730 w 394"/>
                <a:gd name="T23" fmla="*/ 135333673 h 394"/>
                <a:gd name="T24" fmla="*/ 246975730 w 394"/>
                <a:gd name="T25" fmla="*/ 110387980 h 394"/>
                <a:gd name="T26" fmla="*/ 241935411 w 394"/>
                <a:gd name="T27" fmla="*/ 86064562 h 394"/>
                <a:gd name="T28" fmla="*/ 232485011 w 394"/>
                <a:gd name="T29" fmla="*/ 64860565 h 394"/>
                <a:gd name="T30" fmla="*/ 219884214 w 394"/>
                <a:gd name="T31" fmla="*/ 44903524 h 394"/>
                <a:gd name="T32" fmla="*/ 202873286 w 394"/>
                <a:gd name="T33" fmla="*/ 28064312 h 394"/>
                <a:gd name="T34" fmla="*/ 182712010 w 394"/>
                <a:gd name="T35" fmla="*/ 14967580 h 394"/>
                <a:gd name="T36" fmla="*/ 160660813 w 394"/>
                <a:gd name="T37" fmla="*/ 5612546 h 394"/>
                <a:gd name="T38" fmla="*/ 136088663 w 394"/>
                <a:gd name="T39" fmla="*/ 623879 h 394"/>
                <a:gd name="T40" fmla="*/ 111517306 w 394"/>
                <a:gd name="T41" fmla="*/ 623879 h 394"/>
                <a:gd name="T42" fmla="*/ 87575369 w 394"/>
                <a:gd name="T43" fmla="*/ 4989456 h 394"/>
                <a:gd name="T44" fmla="*/ 64893933 w 394"/>
                <a:gd name="T45" fmla="*/ 14344491 h 394"/>
                <a:gd name="T46" fmla="*/ 45362883 w 394"/>
                <a:gd name="T47" fmla="*/ 28064312 h 394"/>
                <a:gd name="T48" fmla="*/ 28352005 w 394"/>
                <a:gd name="T49" fmla="*/ 44903524 h 394"/>
                <a:gd name="T50" fmla="*/ 14490725 w 394"/>
                <a:gd name="T51" fmla="*/ 64860565 h 394"/>
                <a:gd name="T52" fmla="*/ 5040321 w 394"/>
                <a:gd name="T53" fmla="*/ 86688441 h 394"/>
                <a:gd name="T54" fmla="*/ 630239 w 394"/>
                <a:gd name="T55" fmla="*/ 110387980 h 394"/>
                <a:gd name="T56" fmla="*/ 630239 w 394"/>
                <a:gd name="T57" fmla="*/ 135333673 h 394"/>
                <a:gd name="T58" fmla="*/ 5040321 w 394"/>
                <a:gd name="T59" fmla="*/ 159033188 h 394"/>
                <a:gd name="T60" fmla="*/ 14490725 w 394"/>
                <a:gd name="T61" fmla="*/ 180861064 h 394"/>
                <a:gd name="T62" fmla="*/ 28352005 w 394"/>
                <a:gd name="T63" fmla="*/ 200194213 h 39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94"/>
                <a:gd name="T97" fmla="*/ 0 h 394"/>
                <a:gd name="T98" fmla="*/ 394 w 394"/>
                <a:gd name="T99" fmla="*/ 394 h 39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94" h="394">
                  <a:moveTo>
                    <a:pt x="57" y="336"/>
                  </a:moveTo>
                  <a:lnTo>
                    <a:pt x="72" y="349"/>
                  </a:lnTo>
                  <a:lnTo>
                    <a:pt x="87" y="361"/>
                  </a:lnTo>
                  <a:lnTo>
                    <a:pt x="103" y="371"/>
                  </a:lnTo>
                  <a:lnTo>
                    <a:pt x="121" y="379"/>
                  </a:lnTo>
                  <a:lnTo>
                    <a:pt x="139" y="386"/>
                  </a:lnTo>
                  <a:lnTo>
                    <a:pt x="158" y="391"/>
                  </a:lnTo>
                  <a:lnTo>
                    <a:pt x="177" y="393"/>
                  </a:lnTo>
                  <a:lnTo>
                    <a:pt x="197" y="394"/>
                  </a:lnTo>
                  <a:lnTo>
                    <a:pt x="216" y="393"/>
                  </a:lnTo>
                  <a:lnTo>
                    <a:pt x="236" y="391"/>
                  </a:lnTo>
                  <a:lnTo>
                    <a:pt x="254" y="386"/>
                  </a:lnTo>
                  <a:lnTo>
                    <a:pt x="273" y="379"/>
                  </a:lnTo>
                  <a:lnTo>
                    <a:pt x="290" y="371"/>
                  </a:lnTo>
                  <a:lnTo>
                    <a:pt x="306" y="361"/>
                  </a:lnTo>
                  <a:lnTo>
                    <a:pt x="322" y="349"/>
                  </a:lnTo>
                  <a:lnTo>
                    <a:pt x="336" y="336"/>
                  </a:lnTo>
                  <a:lnTo>
                    <a:pt x="349" y="321"/>
                  </a:lnTo>
                  <a:lnTo>
                    <a:pt x="360" y="306"/>
                  </a:lnTo>
                  <a:lnTo>
                    <a:pt x="371" y="290"/>
                  </a:lnTo>
                  <a:lnTo>
                    <a:pt x="379" y="273"/>
                  </a:lnTo>
                  <a:lnTo>
                    <a:pt x="385" y="255"/>
                  </a:lnTo>
                  <a:lnTo>
                    <a:pt x="390" y="236"/>
                  </a:lnTo>
                  <a:lnTo>
                    <a:pt x="392" y="217"/>
                  </a:lnTo>
                  <a:lnTo>
                    <a:pt x="394" y="197"/>
                  </a:lnTo>
                  <a:lnTo>
                    <a:pt x="392" y="177"/>
                  </a:lnTo>
                  <a:lnTo>
                    <a:pt x="390" y="158"/>
                  </a:lnTo>
                  <a:lnTo>
                    <a:pt x="384" y="138"/>
                  </a:lnTo>
                  <a:lnTo>
                    <a:pt x="379" y="121"/>
                  </a:lnTo>
                  <a:lnTo>
                    <a:pt x="369" y="104"/>
                  </a:lnTo>
                  <a:lnTo>
                    <a:pt x="360" y="88"/>
                  </a:lnTo>
                  <a:lnTo>
                    <a:pt x="349" y="72"/>
                  </a:lnTo>
                  <a:lnTo>
                    <a:pt x="336" y="58"/>
                  </a:lnTo>
                  <a:lnTo>
                    <a:pt x="322" y="45"/>
                  </a:lnTo>
                  <a:lnTo>
                    <a:pt x="306" y="34"/>
                  </a:lnTo>
                  <a:lnTo>
                    <a:pt x="290" y="24"/>
                  </a:lnTo>
                  <a:lnTo>
                    <a:pt x="273" y="15"/>
                  </a:lnTo>
                  <a:lnTo>
                    <a:pt x="255" y="9"/>
                  </a:lnTo>
                  <a:lnTo>
                    <a:pt x="236" y="4"/>
                  </a:lnTo>
                  <a:lnTo>
                    <a:pt x="216" y="1"/>
                  </a:lnTo>
                  <a:lnTo>
                    <a:pt x="197" y="0"/>
                  </a:lnTo>
                  <a:lnTo>
                    <a:pt x="177" y="1"/>
                  </a:lnTo>
                  <a:lnTo>
                    <a:pt x="158" y="4"/>
                  </a:lnTo>
                  <a:lnTo>
                    <a:pt x="139" y="8"/>
                  </a:lnTo>
                  <a:lnTo>
                    <a:pt x="121" y="15"/>
                  </a:lnTo>
                  <a:lnTo>
                    <a:pt x="103" y="23"/>
                  </a:lnTo>
                  <a:lnTo>
                    <a:pt x="87" y="34"/>
                  </a:lnTo>
                  <a:lnTo>
                    <a:pt x="72" y="45"/>
                  </a:lnTo>
                  <a:lnTo>
                    <a:pt x="57" y="58"/>
                  </a:lnTo>
                  <a:lnTo>
                    <a:pt x="45" y="72"/>
                  </a:lnTo>
                  <a:lnTo>
                    <a:pt x="33" y="88"/>
                  </a:lnTo>
                  <a:lnTo>
                    <a:pt x="23" y="104"/>
                  </a:lnTo>
                  <a:lnTo>
                    <a:pt x="15" y="121"/>
                  </a:lnTo>
                  <a:lnTo>
                    <a:pt x="8" y="139"/>
                  </a:lnTo>
                  <a:lnTo>
                    <a:pt x="3" y="158"/>
                  </a:lnTo>
                  <a:lnTo>
                    <a:pt x="1" y="177"/>
                  </a:lnTo>
                  <a:lnTo>
                    <a:pt x="0" y="197"/>
                  </a:lnTo>
                  <a:lnTo>
                    <a:pt x="1" y="217"/>
                  </a:lnTo>
                  <a:lnTo>
                    <a:pt x="3" y="236"/>
                  </a:lnTo>
                  <a:lnTo>
                    <a:pt x="8" y="255"/>
                  </a:lnTo>
                  <a:lnTo>
                    <a:pt x="15" y="273"/>
                  </a:lnTo>
                  <a:lnTo>
                    <a:pt x="23" y="290"/>
                  </a:lnTo>
                  <a:lnTo>
                    <a:pt x="33" y="306"/>
                  </a:lnTo>
                  <a:lnTo>
                    <a:pt x="45" y="321"/>
                  </a:lnTo>
                  <a:lnTo>
                    <a:pt x="57" y="33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25"/>
            <p:cNvSpPr>
              <a:spLocks/>
            </p:cNvSpPr>
            <p:nvPr/>
          </p:nvSpPr>
          <p:spPr bwMode="auto">
            <a:xfrm>
              <a:off x="1444625" y="1700213"/>
              <a:ext cx="152400" cy="152400"/>
            </a:xfrm>
            <a:custGeom>
              <a:avLst/>
              <a:gdLst>
                <a:gd name="T0" fmla="*/ 0 w 191"/>
                <a:gd name="T1" fmla="*/ 60483756 h 192"/>
                <a:gd name="T2" fmla="*/ 1273458 w 191"/>
                <a:gd name="T3" fmla="*/ 49143441 h 192"/>
                <a:gd name="T4" fmla="*/ 4456304 w 191"/>
                <a:gd name="T5" fmla="*/ 37172107 h 192"/>
                <a:gd name="T6" fmla="*/ 10186065 w 191"/>
                <a:gd name="T7" fmla="*/ 27091485 h 192"/>
                <a:gd name="T8" fmla="*/ 17826013 w 191"/>
                <a:gd name="T9" fmla="*/ 17641094 h 192"/>
                <a:gd name="T10" fmla="*/ 22283113 w 191"/>
                <a:gd name="T11" fmla="*/ 13861258 h 192"/>
                <a:gd name="T12" fmla="*/ 27376150 w 191"/>
                <a:gd name="T13" fmla="*/ 10710862 h 192"/>
                <a:gd name="T14" fmla="*/ 32469181 w 191"/>
                <a:gd name="T15" fmla="*/ 7560469 h 192"/>
                <a:gd name="T16" fmla="*/ 37562212 w 191"/>
                <a:gd name="T17" fmla="*/ 4410075 h 192"/>
                <a:gd name="T18" fmla="*/ 43292769 w 191"/>
                <a:gd name="T19" fmla="*/ 3150394 h 192"/>
                <a:gd name="T20" fmla="*/ 49022529 w 191"/>
                <a:gd name="T21" fmla="*/ 1889919 h 192"/>
                <a:gd name="T22" fmla="*/ 54752301 w 191"/>
                <a:gd name="T23" fmla="*/ 0 h 192"/>
                <a:gd name="T24" fmla="*/ 61118789 w 191"/>
                <a:gd name="T25" fmla="*/ 0 h 192"/>
                <a:gd name="T26" fmla="*/ 66848548 w 191"/>
                <a:gd name="T27" fmla="*/ 0 h 192"/>
                <a:gd name="T28" fmla="*/ 72578308 w 191"/>
                <a:gd name="T29" fmla="*/ 1889919 h 192"/>
                <a:gd name="T30" fmla="*/ 78308067 w 191"/>
                <a:gd name="T31" fmla="*/ 3150394 h 192"/>
                <a:gd name="T32" fmla="*/ 84674555 w 191"/>
                <a:gd name="T33" fmla="*/ 4410075 h 192"/>
                <a:gd name="T34" fmla="*/ 89768384 w 191"/>
                <a:gd name="T35" fmla="*/ 7560469 h 192"/>
                <a:gd name="T36" fmla="*/ 94861415 w 191"/>
                <a:gd name="T37" fmla="*/ 10710862 h 192"/>
                <a:gd name="T38" fmla="*/ 99954445 w 191"/>
                <a:gd name="T39" fmla="*/ 13861258 h 192"/>
                <a:gd name="T40" fmla="*/ 104411545 w 191"/>
                <a:gd name="T41" fmla="*/ 17641094 h 192"/>
                <a:gd name="T42" fmla="*/ 111414787 w 191"/>
                <a:gd name="T43" fmla="*/ 27091485 h 192"/>
                <a:gd name="T44" fmla="*/ 117144546 w 191"/>
                <a:gd name="T45" fmla="*/ 37172107 h 192"/>
                <a:gd name="T46" fmla="*/ 120327392 w 191"/>
                <a:gd name="T47" fmla="*/ 49143441 h 192"/>
                <a:gd name="T48" fmla="*/ 121600849 w 191"/>
                <a:gd name="T49" fmla="*/ 60483756 h 192"/>
                <a:gd name="T50" fmla="*/ 120327392 w 191"/>
                <a:gd name="T51" fmla="*/ 71824058 h 192"/>
                <a:gd name="T52" fmla="*/ 117144546 w 191"/>
                <a:gd name="T53" fmla="*/ 83795392 h 192"/>
                <a:gd name="T54" fmla="*/ 111414787 w 191"/>
                <a:gd name="T55" fmla="*/ 93876014 h 192"/>
                <a:gd name="T56" fmla="*/ 104411545 w 191"/>
                <a:gd name="T57" fmla="*/ 103326398 h 192"/>
                <a:gd name="T58" fmla="*/ 99954445 w 191"/>
                <a:gd name="T59" fmla="*/ 107107053 h 192"/>
                <a:gd name="T60" fmla="*/ 94861415 w 191"/>
                <a:gd name="T61" fmla="*/ 110886889 h 192"/>
                <a:gd name="T62" fmla="*/ 89768384 w 191"/>
                <a:gd name="T63" fmla="*/ 113407045 h 192"/>
                <a:gd name="T64" fmla="*/ 84674555 w 191"/>
                <a:gd name="T65" fmla="*/ 116557438 h 192"/>
                <a:gd name="T66" fmla="*/ 78308067 w 191"/>
                <a:gd name="T67" fmla="*/ 117817118 h 192"/>
                <a:gd name="T68" fmla="*/ 72578308 w 191"/>
                <a:gd name="T69" fmla="*/ 119077593 h 192"/>
                <a:gd name="T70" fmla="*/ 66848548 w 191"/>
                <a:gd name="T71" fmla="*/ 120967511 h 192"/>
                <a:gd name="T72" fmla="*/ 61118789 w 191"/>
                <a:gd name="T73" fmla="*/ 120967511 h 192"/>
                <a:gd name="T74" fmla="*/ 48385800 w 191"/>
                <a:gd name="T75" fmla="*/ 119077593 h 192"/>
                <a:gd name="T76" fmla="*/ 37562212 w 191"/>
                <a:gd name="T77" fmla="*/ 115927200 h 192"/>
                <a:gd name="T78" fmla="*/ 27376150 w 191"/>
                <a:gd name="T79" fmla="*/ 110886889 h 192"/>
                <a:gd name="T80" fmla="*/ 17826013 w 191"/>
                <a:gd name="T81" fmla="*/ 103326398 h 192"/>
                <a:gd name="T82" fmla="*/ 10186065 w 191"/>
                <a:gd name="T83" fmla="*/ 93876014 h 192"/>
                <a:gd name="T84" fmla="*/ 5093032 w 191"/>
                <a:gd name="T85" fmla="*/ 83795392 h 192"/>
                <a:gd name="T86" fmla="*/ 1273458 w 191"/>
                <a:gd name="T87" fmla="*/ 73084533 h 192"/>
                <a:gd name="T88" fmla="*/ 0 w 191"/>
                <a:gd name="T89" fmla="*/ 60483756 h 19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191"/>
                <a:gd name="T136" fmla="*/ 0 h 192"/>
                <a:gd name="T137" fmla="*/ 191 w 191"/>
                <a:gd name="T138" fmla="*/ 192 h 19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191" h="192">
                  <a:moveTo>
                    <a:pt x="0" y="96"/>
                  </a:moveTo>
                  <a:lnTo>
                    <a:pt x="2" y="78"/>
                  </a:lnTo>
                  <a:lnTo>
                    <a:pt x="7" y="59"/>
                  </a:lnTo>
                  <a:lnTo>
                    <a:pt x="16" y="43"/>
                  </a:lnTo>
                  <a:lnTo>
                    <a:pt x="28" y="28"/>
                  </a:lnTo>
                  <a:lnTo>
                    <a:pt x="35" y="22"/>
                  </a:lnTo>
                  <a:lnTo>
                    <a:pt x="43" y="17"/>
                  </a:lnTo>
                  <a:lnTo>
                    <a:pt x="51" y="12"/>
                  </a:lnTo>
                  <a:lnTo>
                    <a:pt x="59" y="7"/>
                  </a:lnTo>
                  <a:lnTo>
                    <a:pt x="68" y="5"/>
                  </a:lnTo>
                  <a:lnTo>
                    <a:pt x="77" y="3"/>
                  </a:lnTo>
                  <a:lnTo>
                    <a:pt x="86" y="0"/>
                  </a:lnTo>
                  <a:lnTo>
                    <a:pt x="96" y="0"/>
                  </a:lnTo>
                  <a:lnTo>
                    <a:pt x="105" y="0"/>
                  </a:lnTo>
                  <a:lnTo>
                    <a:pt x="114" y="3"/>
                  </a:lnTo>
                  <a:lnTo>
                    <a:pt x="123" y="5"/>
                  </a:lnTo>
                  <a:lnTo>
                    <a:pt x="133" y="7"/>
                  </a:lnTo>
                  <a:lnTo>
                    <a:pt x="141" y="12"/>
                  </a:lnTo>
                  <a:lnTo>
                    <a:pt x="149" y="17"/>
                  </a:lnTo>
                  <a:lnTo>
                    <a:pt x="157" y="22"/>
                  </a:lnTo>
                  <a:lnTo>
                    <a:pt x="164" y="28"/>
                  </a:lnTo>
                  <a:lnTo>
                    <a:pt x="175" y="43"/>
                  </a:lnTo>
                  <a:lnTo>
                    <a:pt x="184" y="59"/>
                  </a:lnTo>
                  <a:lnTo>
                    <a:pt x="189" y="78"/>
                  </a:lnTo>
                  <a:lnTo>
                    <a:pt x="191" y="96"/>
                  </a:lnTo>
                  <a:lnTo>
                    <a:pt x="189" y="114"/>
                  </a:lnTo>
                  <a:lnTo>
                    <a:pt x="184" y="133"/>
                  </a:lnTo>
                  <a:lnTo>
                    <a:pt x="175" y="149"/>
                  </a:lnTo>
                  <a:lnTo>
                    <a:pt x="164" y="164"/>
                  </a:lnTo>
                  <a:lnTo>
                    <a:pt x="157" y="170"/>
                  </a:lnTo>
                  <a:lnTo>
                    <a:pt x="149" y="176"/>
                  </a:lnTo>
                  <a:lnTo>
                    <a:pt x="141" y="180"/>
                  </a:lnTo>
                  <a:lnTo>
                    <a:pt x="133" y="185"/>
                  </a:lnTo>
                  <a:lnTo>
                    <a:pt x="123" y="187"/>
                  </a:lnTo>
                  <a:lnTo>
                    <a:pt x="114" y="189"/>
                  </a:lnTo>
                  <a:lnTo>
                    <a:pt x="105" y="192"/>
                  </a:lnTo>
                  <a:lnTo>
                    <a:pt x="96" y="192"/>
                  </a:lnTo>
                  <a:lnTo>
                    <a:pt x="76" y="189"/>
                  </a:lnTo>
                  <a:lnTo>
                    <a:pt x="59" y="184"/>
                  </a:lnTo>
                  <a:lnTo>
                    <a:pt x="43" y="176"/>
                  </a:lnTo>
                  <a:lnTo>
                    <a:pt x="28" y="164"/>
                  </a:lnTo>
                  <a:lnTo>
                    <a:pt x="16" y="149"/>
                  </a:lnTo>
                  <a:lnTo>
                    <a:pt x="8" y="133"/>
                  </a:lnTo>
                  <a:lnTo>
                    <a:pt x="2" y="116"/>
                  </a:lnTo>
                  <a:lnTo>
                    <a:pt x="0" y="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26"/>
            <p:cNvSpPr>
              <a:spLocks/>
            </p:cNvSpPr>
            <p:nvPr/>
          </p:nvSpPr>
          <p:spPr bwMode="auto">
            <a:xfrm>
              <a:off x="1252538" y="1755775"/>
              <a:ext cx="41275" cy="41275"/>
            </a:xfrm>
            <a:custGeom>
              <a:avLst/>
              <a:gdLst>
                <a:gd name="T0" fmla="*/ 17010857 w 52"/>
                <a:gd name="T1" fmla="*/ 32143883 h 53"/>
                <a:gd name="T2" fmla="*/ 23311643 w 52"/>
                <a:gd name="T3" fmla="*/ 30324668 h 53"/>
                <a:gd name="T4" fmla="*/ 28351960 w 52"/>
                <a:gd name="T5" fmla="*/ 26685460 h 53"/>
                <a:gd name="T6" fmla="*/ 31502353 w 52"/>
                <a:gd name="T7" fmla="*/ 21833696 h 53"/>
                <a:gd name="T8" fmla="*/ 32762034 w 52"/>
                <a:gd name="T9" fmla="*/ 15768609 h 53"/>
                <a:gd name="T10" fmla="*/ 31502353 w 52"/>
                <a:gd name="T11" fmla="*/ 9703519 h 53"/>
                <a:gd name="T12" fmla="*/ 28351960 w 52"/>
                <a:gd name="T13" fmla="*/ 4851760 h 53"/>
                <a:gd name="T14" fmla="*/ 23311643 w 52"/>
                <a:gd name="T15" fmla="*/ 1213329 h 53"/>
                <a:gd name="T16" fmla="*/ 17010857 w 52"/>
                <a:gd name="T17" fmla="*/ 0 h 53"/>
                <a:gd name="T18" fmla="*/ 10080625 w 52"/>
                <a:gd name="T19" fmla="*/ 1213329 h 53"/>
                <a:gd name="T20" fmla="*/ 5040313 w 52"/>
                <a:gd name="T21" fmla="*/ 4851760 h 53"/>
                <a:gd name="T22" fmla="*/ 1889919 w 52"/>
                <a:gd name="T23" fmla="*/ 9703519 h 53"/>
                <a:gd name="T24" fmla="*/ 0 w 52"/>
                <a:gd name="T25" fmla="*/ 15768609 h 53"/>
                <a:gd name="T26" fmla="*/ 1889919 w 52"/>
                <a:gd name="T27" fmla="*/ 21833696 h 53"/>
                <a:gd name="T28" fmla="*/ 5040313 w 52"/>
                <a:gd name="T29" fmla="*/ 26685460 h 53"/>
                <a:gd name="T30" fmla="*/ 10080625 w 52"/>
                <a:gd name="T31" fmla="*/ 30324668 h 53"/>
                <a:gd name="T32" fmla="*/ 17010857 w 52"/>
                <a:gd name="T33" fmla="*/ 32143883 h 5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2"/>
                <a:gd name="T52" fmla="*/ 0 h 53"/>
                <a:gd name="T53" fmla="*/ 52 w 52"/>
                <a:gd name="T54" fmla="*/ 53 h 53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2" h="53">
                  <a:moveTo>
                    <a:pt x="27" y="53"/>
                  </a:moveTo>
                  <a:lnTo>
                    <a:pt x="37" y="50"/>
                  </a:lnTo>
                  <a:lnTo>
                    <a:pt x="45" y="44"/>
                  </a:lnTo>
                  <a:lnTo>
                    <a:pt x="50" y="36"/>
                  </a:lnTo>
                  <a:lnTo>
                    <a:pt x="52" y="26"/>
                  </a:lnTo>
                  <a:lnTo>
                    <a:pt x="50" y="16"/>
                  </a:lnTo>
                  <a:lnTo>
                    <a:pt x="45" y="8"/>
                  </a:lnTo>
                  <a:lnTo>
                    <a:pt x="37" y="2"/>
                  </a:lnTo>
                  <a:lnTo>
                    <a:pt x="27" y="0"/>
                  </a:lnTo>
                  <a:lnTo>
                    <a:pt x="16" y="2"/>
                  </a:lnTo>
                  <a:lnTo>
                    <a:pt x="8" y="8"/>
                  </a:lnTo>
                  <a:lnTo>
                    <a:pt x="3" y="16"/>
                  </a:lnTo>
                  <a:lnTo>
                    <a:pt x="0" y="26"/>
                  </a:lnTo>
                  <a:lnTo>
                    <a:pt x="3" y="36"/>
                  </a:lnTo>
                  <a:lnTo>
                    <a:pt x="8" y="44"/>
                  </a:lnTo>
                  <a:lnTo>
                    <a:pt x="16" y="50"/>
                  </a:lnTo>
                  <a:lnTo>
                    <a:pt x="27" y="5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27"/>
            <p:cNvSpPr>
              <a:spLocks/>
            </p:cNvSpPr>
            <p:nvPr/>
          </p:nvSpPr>
          <p:spPr bwMode="auto">
            <a:xfrm>
              <a:off x="1501775" y="1757363"/>
              <a:ext cx="41275" cy="41275"/>
            </a:xfrm>
            <a:custGeom>
              <a:avLst/>
              <a:gdLst>
                <a:gd name="T0" fmla="*/ 16374846 w 51"/>
                <a:gd name="T1" fmla="*/ 32762034 h 52"/>
                <a:gd name="T2" fmla="*/ 22924620 w 51"/>
                <a:gd name="T3" fmla="*/ 30872116 h 52"/>
                <a:gd name="T4" fmla="*/ 28164122 w 51"/>
                <a:gd name="T5" fmla="*/ 27721723 h 52"/>
                <a:gd name="T6" fmla="*/ 32094148 w 51"/>
                <a:gd name="T7" fmla="*/ 22681406 h 52"/>
                <a:gd name="T8" fmla="*/ 33404427 w 51"/>
                <a:gd name="T9" fmla="*/ 15751177 h 52"/>
                <a:gd name="T10" fmla="*/ 32094148 w 51"/>
                <a:gd name="T11" fmla="*/ 9450388 h 52"/>
                <a:gd name="T12" fmla="*/ 28164122 w 51"/>
                <a:gd name="T13" fmla="*/ 4410075 h 52"/>
                <a:gd name="T14" fmla="*/ 22924620 w 51"/>
                <a:gd name="T15" fmla="*/ 1260475 h 52"/>
                <a:gd name="T16" fmla="*/ 16374846 w 51"/>
                <a:gd name="T17" fmla="*/ 0 h 52"/>
                <a:gd name="T18" fmla="*/ 10479803 w 51"/>
                <a:gd name="T19" fmla="*/ 1260475 h 52"/>
                <a:gd name="T20" fmla="*/ 5240306 w 51"/>
                <a:gd name="T21" fmla="*/ 4410075 h 52"/>
                <a:gd name="T22" fmla="*/ 1310279 w 51"/>
                <a:gd name="T23" fmla="*/ 9450388 h 52"/>
                <a:gd name="T24" fmla="*/ 0 w 51"/>
                <a:gd name="T25" fmla="*/ 15751177 h 52"/>
                <a:gd name="T26" fmla="*/ 1310279 w 51"/>
                <a:gd name="T27" fmla="*/ 22681406 h 52"/>
                <a:gd name="T28" fmla="*/ 5240306 w 51"/>
                <a:gd name="T29" fmla="*/ 27721723 h 52"/>
                <a:gd name="T30" fmla="*/ 10479803 w 51"/>
                <a:gd name="T31" fmla="*/ 30872116 h 52"/>
                <a:gd name="T32" fmla="*/ 16374846 w 51"/>
                <a:gd name="T33" fmla="*/ 32762034 h 5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51"/>
                <a:gd name="T52" fmla="*/ 0 h 52"/>
                <a:gd name="T53" fmla="*/ 51 w 51"/>
                <a:gd name="T54" fmla="*/ 52 h 52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51" h="52">
                  <a:moveTo>
                    <a:pt x="25" y="52"/>
                  </a:moveTo>
                  <a:lnTo>
                    <a:pt x="35" y="49"/>
                  </a:lnTo>
                  <a:lnTo>
                    <a:pt x="43" y="44"/>
                  </a:lnTo>
                  <a:lnTo>
                    <a:pt x="49" y="36"/>
                  </a:lnTo>
                  <a:lnTo>
                    <a:pt x="51" y="25"/>
                  </a:lnTo>
                  <a:lnTo>
                    <a:pt x="49" y="15"/>
                  </a:lnTo>
                  <a:lnTo>
                    <a:pt x="43" y="7"/>
                  </a:lnTo>
                  <a:lnTo>
                    <a:pt x="35" y="2"/>
                  </a:lnTo>
                  <a:lnTo>
                    <a:pt x="25" y="0"/>
                  </a:lnTo>
                  <a:lnTo>
                    <a:pt x="16" y="2"/>
                  </a:lnTo>
                  <a:lnTo>
                    <a:pt x="8" y="7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6"/>
                  </a:lnTo>
                  <a:lnTo>
                    <a:pt x="8" y="44"/>
                  </a:lnTo>
                  <a:lnTo>
                    <a:pt x="16" y="49"/>
                  </a:lnTo>
                  <a:lnTo>
                    <a:pt x="25" y="5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Cloud Callout 20"/>
          <p:cNvSpPr/>
          <p:nvPr/>
        </p:nvSpPr>
        <p:spPr>
          <a:xfrm>
            <a:off x="5401378" y="228600"/>
            <a:ext cx="2561522" cy="783371"/>
          </a:xfrm>
          <a:prstGeom prst="cloudCallout">
            <a:avLst>
              <a:gd name="adj1" fmla="val -44218"/>
              <a:gd name="adj2" fmla="val 138572"/>
            </a:avLst>
          </a:prstGeom>
          <a:gradFill flip="none" rotWithShape="1">
            <a:gsLst>
              <a:gs pos="77000">
                <a:schemeClr val="bg1"/>
              </a:gs>
              <a:gs pos="7001">
                <a:schemeClr val="bg1">
                  <a:lumMod val="85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 fontScale="55000" lnSpcReduction="20000"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Computer Peripherals</a:t>
            </a:r>
          </a:p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Keyboard</a:t>
            </a:r>
            <a:r>
              <a:rPr lang="en-US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Printers, Mouse, Monitors</a:t>
            </a:r>
          </a:p>
        </p:txBody>
      </p:sp>
      <p:sp>
        <p:nvSpPr>
          <p:cNvPr id="22" name="Cloud Callout 21"/>
          <p:cNvSpPr/>
          <p:nvPr/>
        </p:nvSpPr>
        <p:spPr>
          <a:xfrm>
            <a:off x="990600" y="1670385"/>
            <a:ext cx="2667000" cy="1143000"/>
          </a:xfrm>
          <a:prstGeom prst="cloudCallout">
            <a:avLst>
              <a:gd name="adj1" fmla="val 77062"/>
              <a:gd name="adj2" fmla="val 22573"/>
            </a:avLst>
          </a:prstGeom>
          <a:gradFill flip="none" rotWithShape="1">
            <a:gsLst>
              <a:gs pos="77000">
                <a:schemeClr val="bg1"/>
              </a:gs>
              <a:gs pos="7001">
                <a:schemeClr val="bg1">
                  <a:lumMod val="85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 fontScale="25000" lnSpcReduction="20000"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User Support</a:t>
            </a:r>
          </a:p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New User, User Accounts, Functional Mailboxes, Data Backups, Network Connection</a:t>
            </a:r>
            <a:endParaRPr lang="en-US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Cloud Callout 22"/>
          <p:cNvSpPr/>
          <p:nvPr/>
        </p:nvSpPr>
        <p:spPr>
          <a:xfrm rot="227670">
            <a:off x="6321615" y="2585275"/>
            <a:ext cx="2008174" cy="993077"/>
          </a:xfrm>
          <a:prstGeom prst="cloudCallout">
            <a:avLst>
              <a:gd name="adj1" fmla="val -83692"/>
              <a:gd name="adj2" fmla="val -45120"/>
            </a:avLst>
          </a:prstGeom>
          <a:gradFill flip="none" rotWithShape="1">
            <a:gsLst>
              <a:gs pos="77000">
                <a:schemeClr val="bg1"/>
              </a:gs>
              <a:gs pos="7001">
                <a:schemeClr val="bg1">
                  <a:lumMod val="85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Facilities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Phone</a:t>
            </a: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Chair</a:t>
            </a: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Lights</a:t>
            </a: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Plumbing</a:t>
            </a: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Etc 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Cloud Callout 24"/>
          <p:cNvSpPr/>
          <p:nvPr/>
        </p:nvSpPr>
        <p:spPr>
          <a:xfrm>
            <a:off x="6553200" y="1295400"/>
            <a:ext cx="2819400" cy="1066800"/>
          </a:xfrm>
          <a:prstGeom prst="cloudCallout">
            <a:avLst>
              <a:gd name="adj1" fmla="val -81029"/>
              <a:gd name="adj2" fmla="val 31264"/>
            </a:avLst>
          </a:prstGeom>
          <a:gradFill flip="none" rotWithShape="1">
            <a:gsLst>
              <a:gs pos="77000">
                <a:schemeClr val="bg1"/>
              </a:gs>
              <a:gs pos="7001">
                <a:schemeClr val="bg1">
                  <a:lumMod val="85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 fontScale="25000" lnSpcReduction="20000"/>
          </a:bodyPr>
          <a:lstStyle/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Computer</a:t>
            </a:r>
          </a:p>
          <a:p>
            <a:pPr algn="ctr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New </a:t>
            </a: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Equip</a:t>
            </a:r>
            <a:r>
              <a:rPr lang="en-US" sz="4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ment, Broken S&amp;T </a:t>
            </a:r>
            <a:r>
              <a:rPr lang="en-US" sz="4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Equipment</a:t>
            </a:r>
            <a:r>
              <a:rPr lang="en-US" sz="4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40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Legacy Equipment</a:t>
            </a:r>
            <a:r>
              <a:rPr lang="en-US" sz="40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 S</a:t>
            </a:r>
            <a:r>
              <a:rPr lang="en-US" sz="4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oftware </a:t>
            </a:r>
            <a:r>
              <a:rPr lang="en-US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Licenses</a:t>
            </a:r>
            <a:endParaRPr lang="en-US" sz="4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Cloud Callout 25"/>
          <p:cNvSpPr/>
          <p:nvPr/>
        </p:nvSpPr>
        <p:spPr>
          <a:xfrm>
            <a:off x="1270134" y="439769"/>
            <a:ext cx="2295133" cy="836282"/>
          </a:xfrm>
          <a:prstGeom prst="cloudCallout">
            <a:avLst>
              <a:gd name="adj1" fmla="val 82726"/>
              <a:gd name="adj2" fmla="val 111337"/>
            </a:avLst>
          </a:prstGeom>
          <a:gradFill flip="none" rotWithShape="1">
            <a:gsLst>
              <a:gs pos="77000">
                <a:schemeClr val="bg1"/>
              </a:gs>
              <a:gs pos="7001">
                <a:schemeClr val="bg1">
                  <a:lumMod val="85000"/>
                </a:scheme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 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Excess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Servers</a:t>
            </a: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Cables</a:t>
            </a:r>
            <a:r>
              <a:rPr lang="en-US" sz="1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Monitors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3473" y="3814168"/>
            <a:ext cx="627697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dirty="0" smtClean="0">
                <a:latin typeface="Hobo Std" pitchFamily="34" charset="0"/>
              </a:rPr>
              <a:t>Navy 311 Service Desk</a:t>
            </a:r>
          </a:p>
        </p:txBody>
      </p:sp>
      <p:sp>
        <p:nvSpPr>
          <p:cNvPr id="33" name="Rounded Rectangle 32"/>
          <p:cNvSpPr/>
          <p:nvPr/>
        </p:nvSpPr>
        <p:spPr>
          <a:xfrm>
            <a:off x="1270134" y="6629400"/>
            <a:ext cx="8001000" cy="7620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500"/>
              </a:lnSpc>
              <a:defRPr/>
            </a:pPr>
            <a:r>
              <a:rPr lang="en-US" sz="1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More Information</a:t>
            </a:r>
          </a:p>
          <a:p>
            <a:pPr algn="ctr">
              <a:lnSpc>
                <a:spcPts val="2500"/>
              </a:lnSpc>
              <a:defRPr/>
            </a:pPr>
            <a:r>
              <a:rPr lang="en-US" sz="1400" u="sng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https://www.navsup.navy.mil/navsup/navsup_legacy_help_desk_info</a:t>
            </a:r>
          </a:p>
        </p:txBody>
      </p:sp>
      <p:grpSp>
        <p:nvGrpSpPr>
          <p:cNvPr id="49" name="Group 48"/>
          <p:cNvGrpSpPr/>
          <p:nvPr/>
        </p:nvGrpSpPr>
        <p:grpSpPr>
          <a:xfrm>
            <a:off x="8077200" y="5105400"/>
            <a:ext cx="1672529" cy="1371600"/>
            <a:chOff x="8077200" y="5105400"/>
            <a:chExt cx="1676400" cy="1374775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/>
          </p:nvSpPr>
          <p:spPr bwMode="auto">
            <a:xfrm>
              <a:off x="8077200" y="5105400"/>
              <a:ext cx="1676400" cy="137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0" name="Freeform 6"/>
            <p:cNvSpPr>
              <a:spLocks/>
            </p:cNvSpPr>
            <p:nvPr/>
          </p:nvSpPr>
          <p:spPr bwMode="auto">
            <a:xfrm>
              <a:off x="8151813" y="5111750"/>
              <a:ext cx="495300" cy="396875"/>
            </a:xfrm>
            <a:custGeom>
              <a:avLst/>
              <a:gdLst/>
              <a:ahLst/>
              <a:cxnLst>
                <a:cxn ang="0">
                  <a:pos x="26" y="393"/>
                </a:cxn>
                <a:cxn ang="0">
                  <a:pos x="53" y="419"/>
                </a:cxn>
                <a:cxn ang="0">
                  <a:pos x="84" y="441"/>
                </a:cxn>
                <a:cxn ang="0">
                  <a:pos x="115" y="461"/>
                </a:cxn>
                <a:cxn ang="0">
                  <a:pos x="150" y="476"/>
                </a:cxn>
                <a:cxn ang="0">
                  <a:pos x="185" y="488"/>
                </a:cxn>
                <a:cxn ang="0">
                  <a:pos x="222" y="496"/>
                </a:cxn>
                <a:cxn ang="0">
                  <a:pos x="260" y="500"/>
                </a:cxn>
                <a:cxn ang="0">
                  <a:pos x="296" y="500"/>
                </a:cxn>
                <a:cxn ang="0">
                  <a:pos x="330" y="496"/>
                </a:cxn>
                <a:cxn ang="0">
                  <a:pos x="363" y="490"/>
                </a:cxn>
                <a:cxn ang="0">
                  <a:pos x="396" y="480"/>
                </a:cxn>
                <a:cxn ang="0">
                  <a:pos x="427" y="468"/>
                </a:cxn>
                <a:cxn ang="0">
                  <a:pos x="456" y="451"/>
                </a:cxn>
                <a:cxn ang="0">
                  <a:pos x="484" y="432"/>
                </a:cxn>
                <a:cxn ang="0">
                  <a:pos x="511" y="410"/>
                </a:cxn>
                <a:cxn ang="0">
                  <a:pos x="546" y="374"/>
                </a:cxn>
                <a:cxn ang="0">
                  <a:pos x="585" y="317"/>
                </a:cxn>
                <a:cxn ang="0">
                  <a:pos x="611" y="254"/>
                </a:cxn>
                <a:cxn ang="0">
                  <a:pos x="624" y="189"/>
                </a:cxn>
                <a:cxn ang="0">
                  <a:pos x="625" y="125"/>
                </a:cxn>
                <a:cxn ang="0">
                  <a:pos x="614" y="67"/>
                </a:cxn>
                <a:cxn ang="0">
                  <a:pos x="606" y="39"/>
                </a:cxn>
                <a:cxn ang="0">
                  <a:pos x="594" y="19"/>
                </a:cxn>
                <a:cxn ang="0">
                  <a:pos x="576" y="6"/>
                </a:cxn>
                <a:cxn ang="0">
                  <a:pos x="555" y="0"/>
                </a:cxn>
                <a:cxn ang="0">
                  <a:pos x="533" y="3"/>
                </a:cxn>
                <a:cxn ang="0">
                  <a:pos x="513" y="15"/>
                </a:cxn>
                <a:cxn ang="0">
                  <a:pos x="499" y="33"/>
                </a:cxn>
                <a:cxn ang="0">
                  <a:pos x="494" y="55"/>
                </a:cxn>
                <a:cxn ang="0">
                  <a:pos x="497" y="77"/>
                </a:cxn>
                <a:cxn ang="0">
                  <a:pos x="502" y="95"/>
                </a:cxn>
                <a:cxn ang="0">
                  <a:pos x="510" y="134"/>
                </a:cxn>
                <a:cxn ang="0">
                  <a:pos x="510" y="178"/>
                </a:cxn>
                <a:cxn ang="0">
                  <a:pos x="500" y="223"/>
                </a:cxn>
                <a:cxn ang="0">
                  <a:pos x="482" y="264"/>
                </a:cxn>
                <a:cxn ang="0">
                  <a:pos x="457" y="302"/>
                </a:cxn>
                <a:cxn ang="0">
                  <a:pos x="426" y="333"/>
                </a:cxn>
                <a:cxn ang="0">
                  <a:pos x="389" y="357"/>
                </a:cxn>
                <a:cxn ang="0">
                  <a:pos x="347" y="375"/>
                </a:cxn>
                <a:cxn ang="0">
                  <a:pos x="302" y="384"/>
                </a:cxn>
                <a:cxn ang="0">
                  <a:pos x="266" y="385"/>
                </a:cxn>
                <a:cxn ang="0">
                  <a:pos x="241" y="382"/>
                </a:cxn>
                <a:cxn ang="0">
                  <a:pos x="216" y="377"/>
                </a:cxn>
                <a:cxn ang="0">
                  <a:pos x="193" y="368"/>
                </a:cxn>
                <a:cxn ang="0">
                  <a:pos x="170" y="358"/>
                </a:cxn>
                <a:cxn ang="0">
                  <a:pos x="149" y="345"/>
                </a:cxn>
                <a:cxn ang="0">
                  <a:pos x="129" y="331"/>
                </a:cxn>
                <a:cxn ang="0">
                  <a:pos x="110" y="313"/>
                </a:cxn>
                <a:cxn ang="0">
                  <a:pos x="102" y="304"/>
                </a:cxn>
                <a:cxn ang="0">
                  <a:pos x="84" y="290"/>
                </a:cxn>
                <a:cxn ang="0">
                  <a:pos x="63" y="284"/>
                </a:cxn>
                <a:cxn ang="0">
                  <a:pos x="41" y="286"/>
                </a:cxn>
                <a:cxn ang="0">
                  <a:pos x="20" y="297"/>
                </a:cxn>
                <a:cxn ang="0">
                  <a:pos x="0" y="336"/>
                </a:cxn>
                <a:cxn ang="0">
                  <a:pos x="14" y="378"/>
                </a:cxn>
              </a:cxnLst>
              <a:rect l="0" t="0" r="r" b="b"/>
              <a:pathLst>
                <a:path w="626" h="500">
                  <a:moveTo>
                    <a:pt x="14" y="378"/>
                  </a:moveTo>
                  <a:lnTo>
                    <a:pt x="26" y="393"/>
                  </a:lnTo>
                  <a:lnTo>
                    <a:pt x="40" y="406"/>
                  </a:lnTo>
                  <a:lnTo>
                    <a:pt x="53" y="419"/>
                  </a:lnTo>
                  <a:lnTo>
                    <a:pt x="68" y="430"/>
                  </a:lnTo>
                  <a:lnTo>
                    <a:pt x="84" y="441"/>
                  </a:lnTo>
                  <a:lnTo>
                    <a:pt x="99" y="451"/>
                  </a:lnTo>
                  <a:lnTo>
                    <a:pt x="115" y="461"/>
                  </a:lnTo>
                  <a:lnTo>
                    <a:pt x="132" y="469"/>
                  </a:lnTo>
                  <a:lnTo>
                    <a:pt x="150" y="476"/>
                  </a:lnTo>
                  <a:lnTo>
                    <a:pt x="166" y="482"/>
                  </a:lnTo>
                  <a:lnTo>
                    <a:pt x="185" y="488"/>
                  </a:lnTo>
                  <a:lnTo>
                    <a:pt x="203" y="492"/>
                  </a:lnTo>
                  <a:lnTo>
                    <a:pt x="222" y="496"/>
                  </a:lnTo>
                  <a:lnTo>
                    <a:pt x="241" y="498"/>
                  </a:lnTo>
                  <a:lnTo>
                    <a:pt x="260" y="500"/>
                  </a:lnTo>
                  <a:lnTo>
                    <a:pt x="278" y="500"/>
                  </a:lnTo>
                  <a:lnTo>
                    <a:pt x="296" y="500"/>
                  </a:lnTo>
                  <a:lnTo>
                    <a:pt x="313" y="498"/>
                  </a:lnTo>
                  <a:lnTo>
                    <a:pt x="330" y="496"/>
                  </a:lnTo>
                  <a:lnTo>
                    <a:pt x="346" y="494"/>
                  </a:lnTo>
                  <a:lnTo>
                    <a:pt x="363" y="490"/>
                  </a:lnTo>
                  <a:lnTo>
                    <a:pt x="380" y="486"/>
                  </a:lnTo>
                  <a:lnTo>
                    <a:pt x="396" y="480"/>
                  </a:lnTo>
                  <a:lnTo>
                    <a:pt x="411" y="474"/>
                  </a:lnTo>
                  <a:lnTo>
                    <a:pt x="427" y="468"/>
                  </a:lnTo>
                  <a:lnTo>
                    <a:pt x="442" y="459"/>
                  </a:lnTo>
                  <a:lnTo>
                    <a:pt x="456" y="451"/>
                  </a:lnTo>
                  <a:lnTo>
                    <a:pt x="471" y="443"/>
                  </a:lnTo>
                  <a:lnTo>
                    <a:pt x="484" y="432"/>
                  </a:lnTo>
                  <a:lnTo>
                    <a:pt x="498" y="422"/>
                  </a:lnTo>
                  <a:lnTo>
                    <a:pt x="511" y="410"/>
                  </a:lnTo>
                  <a:lnTo>
                    <a:pt x="523" y="399"/>
                  </a:lnTo>
                  <a:lnTo>
                    <a:pt x="546" y="374"/>
                  </a:lnTo>
                  <a:lnTo>
                    <a:pt x="567" y="347"/>
                  </a:lnTo>
                  <a:lnTo>
                    <a:pt x="585" y="317"/>
                  </a:lnTo>
                  <a:lnTo>
                    <a:pt x="599" y="287"/>
                  </a:lnTo>
                  <a:lnTo>
                    <a:pt x="611" y="254"/>
                  </a:lnTo>
                  <a:lnTo>
                    <a:pt x="619" y="222"/>
                  </a:lnTo>
                  <a:lnTo>
                    <a:pt x="624" y="189"/>
                  </a:lnTo>
                  <a:lnTo>
                    <a:pt x="626" y="154"/>
                  </a:lnTo>
                  <a:lnTo>
                    <a:pt x="625" y="125"/>
                  </a:lnTo>
                  <a:lnTo>
                    <a:pt x="620" y="95"/>
                  </a:lnTo>
                  <a:lnTo>
                    <a:pt x="614" y="67"/>
                  </a:lnTo>
                  <a:lnTo>
                    <a:pt x="606" y="39"/>
                  </a:lnTo>
                  <a:lnTo>
                    <a:pt x="606" y="39"/>
                  </a:lnTo>
                  <a:lnTo>
                    <a:pt x="601" y="29"/>
                  </a:lnTo>
                  <a:lnTo>
                    <a:pt x="594" y="19"/>
                  </a:lnTo>
                  <a:lnTo>
                    <a:pt x="586" y="12"/>
                  </a:lnTo>
                  <a:lnTo>
                    <a:pt x="576" y="6"/>
                  </a:lnTo>
                  <a:lnTo>
                    <a:pt x="566" y="2"/>
                  </a:lnTo>
                  <a:lnTo>
                    <a:pt x="555" y="0"/>
                  </a:lnTo>
                  <a:lnTo>
                    <a:pt x="544" y="0"/>
                  </a:lnTo>
                  <a:lnTo>
                    <a:pt x="533" y="3"/>
                  </a:lnTo>
                  <a:lnTo>
                    <a:pt x="522" y="9"/>
                  </a:lnTo>
                  <a:lnTo>
                    <a:pt x="513" y="15"/>
                  </a:lnTo>
                  <a:lnTo>
                    <a:pt x="505" y="23"/>
                  </a:lnTo>
                  <a:lnTo>
                    <a:pt x="499" y="33"/>
                  </a:lnTo>
                  <a:lnTo>
                    <a:pt x="496" y="43"/>
                  </a:lnTo>
                  <a:lnTo>
                    <a:pt x="494" y="55"/>
                  </a:lnTo>
                  <a:lnTo>
                    <a:pt x="494" y="65"/>
                  </a:lnTo>
                  <a:lnTo>
                    <a:pt x="497" y="77"/>
                  </a:lnTo>
                  <a:lnTo>
                    <a:pt x="497" y="77"/>
                  </a:lnTo>
                  <a:lnTo>
                    <a:pt x="502" y="95"/>
                  </a:lnTo>
                  <a:lnTo>
                    <a:pt x="507" y="115"/>
                  </a:lnTo>
                  <a:lnTo>
                    <a:pt x="510" y="134"/>
                  </a:lnTo>
                  <a:lnTo>
                    <a:pt x="511" y="154"/>
                  </a:lnTo>
                  <a:lnTo>
                    <a:pt x="510" y="178"/>
                  </a:lnTo>
                  <a:lnTo>
                    <a:pt x="505" y="201"/>
                  </a:lnTo>
                  <a:lnTo>
                    <a:pt x="500" y="223"/>
                  </a:lnTo>
                  <a:lnTo>
                    <a:pt x="492" y="244"/>
                  </a:lnTo>
                  <a:lnTo>
                    <a:pt x="482" y="264"/>
                  </a:lnTo>
                  <a:lnTo>
                    <a:pt x="471" y="284"/>
                  </a:lnTo>
                  <a:lnTo>
                    <a:pt x="457" y="302"/>
                  </a:lnTo>
                  <a:lnTo>
                    <a:pt x="443" y="317"/>
                  </a:lnTo>
                  <a:lnTo>
                    <a:pt x="426" y="333"/>
                  </a:lnTo>
                  <a:lnTo>
                    <a:pt x="408" y="345"/>
                  </a:lnTo>
                  <a:lnTo>
                    <a:pt x="389" y="357"/>
                  </a:lnTo>
                  <a:lnTo>
                    <a:pt x="368" y="367"/>
                  </a:lnTo>
                  <a:lnTo>
                    <a:pt x="347" y="375"/>
                  </a:lnTo>
                  <a:lnTo>
                    <a:pt x="325" y="381"/>
                  </a:lnTo>
                  <a:lnTo>
                    <a:pt x="302" y="384"/>
                  </a:lnTo>
                  <a:lnTo>
                    <a:pt x="278" y="385"/>
                  </a:lnTo>
                  <a:lnTo>
                    <a:pt x="266" y="385"/>
                  </a:lnTo>
                  <a:lnTo>
                    <a:pt x="253" y="384"/>
                  </a:lnTo>
                  <a:lnTo>
                    <a:pt x="241" y="382"/>
                  </a:lnTo>
                  <a:lnTo>
                    <a:pt x="228" y="380"/>
                  </a:lnTo>
                  <a:lnTo>
                    <a:pt x="216" y="377"/>
                  </a:lnTo>
                  <a:lnTo>
                    <a:pt x="204" y="374"/>
                  </a:lnTo>
                  <a:lnTo>
                    <a:pt x="193" y="368"/>
                  </a:lnTo>
                  <a:lnTo>
                    <a:pt x="181" y="364"/>
                  </a:lnTo>
                  <a:lnTo>
                    <a:pt x="170" y="358"/>
                  </a:lnTo>
                  <a:lnTo>
                    <a:pt x="159" y="353"/>
                  </a:lnTo>
                  <a:lnTo>
                    <a:pt x="149" y="345"/>
                  </a:lnTo>
                  <a:lnTo>
                    <a:pt x="138" y="338"/>
                  </a:lnTo>
                  <a:lnTo>
                    <a:pt x="129" y="331"/>
                  </a:lnTo>
                  <a:lnTo>
                    <a:pt x="119" y="322"/>
                  </a:lnTo>
                  <a:lnTo>
                    <a:pt x="110" y="313"/>
                  </a:lnTo>
                  <a:lnTo>
                    <a:pt x="102" y="304"/>
                  </a:lnTo>
                  <a:lnTo>
                    <a:pt x="102" y="304"/>
                  </a:lnTo>
                  <a:lnTo>
                    <a:pt x="93" y="295"/>
                  </a:lnTo>
                  <a:lnTo>
                    <a:pt x="84" y="290"/>
                  </a:lnTo>
                  <a:lnTo>
                    <a:pt x="73" y="286"/>
                  </a:lnTo>
                  <a:lnTo>
                    <a:pt x="63" y="284"/>
                  </a:lnTo>
                  <a:lnTo>
                    <a:pt x="51" y="284"/>
                  </a:lnTo>
                  <a:lnTo>
                    <a:pt x="41" y="286"/>
                  </a:lnTo>
                  <a:lnTo>
                    <a:pt x="29" y="291"/>
                  </a:lnTo>
                  <a:lnTo>
                    <a:pt x="20" y="297"/>
                  </a:lnTo>
                  <a:lnTo>
                    <a:pt x="6" y="315"/>
                  </a:lnTo>
                  <a:lnTo>
                    <a:pt x="0" y="336"/>
                  </a:lnTo>
                  <a:lnTo>
                    <a:pt x="2" y="358"/>
                  </a:lnTo>
                  <a:lnTo>
                    <a:pt x="14" y="378"/>
                  </a:lnTo>
                  <a:lnTo>
                    <a:pt x="14" y="37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1" name="Freeform 7"/>
            <p:cNvSpPr>
              <a:spLocks/>
            </p:cNvSpPr>
            <p:nvPr/>
          </p:nvSpPr>
          <p:spPr bwMode="auto">
            <a:xfrm>
              <a:off x="8537575" y="5470525"/>
              <a:ext cx="190500" cy="188913"/>
            </a:xfrm>
            <a:custGeom>
              <a:avLst/>
              <a:gdLst/>
              <a:ahLst/>
              <a:cxnLst>
                <a:cxn ang="0">
                  <a:pos x="16" y="98"/>
                </a:cxn>
                <a:cxn ang="0">
                  <a:pos x="141" y="223"/>
                </a:cxn>
                <a:cxn ang="0">
                  <a:pos x="141" y="223"/>
                </a:cxn>
                <a:cxn ang="0">
                  <a:pos x="149" y="230"/>
                </a:cxn>
                <a:cxn ang="0">
                  <a:pos x="160" y="235"/>
                </a:cxn>
                <a:cxn ang="0">
                  <a:pos x="170" y="239"/>
                </a:cxn>
                <a:cxn ang="0">
                  <a:pos x="182" y="240"/>
                </a:cxn>
                <a:cxn ang="0">
                  <a:pos x="192" y="239"/>
                </a:cxn>
                <a:cxn ang="0">
                  <a:pos x="203" y="235"/>
                </a:cxn>
                <a:cxn ang="0">
                  <a:pos x="213" y="230"/>
                </a:cxn>
                <a:cxn ang="0">
                  <a:pos x="222" y="223"/>
                </a:cxn>
                <a:cxn ang="0">
                  <a:pos x="235" y="204"/>
                </a:cxn>
                <a:cxn ang="0">
                  <a:pos x="239" y="182"/>
                </a:cxn>
                <a:cxn ang="0">
                  <a:pos x="235" y="161"/>
                </a:cxn>
                <a:cxn ang="0">
                  <a:pos x="222" y="141"/>
                </a:cxn>
                <a:cxn ang="0">
                  <a:pos x="222" y="141"/>
                </a:cxn>
                <a:cxn ang="0">
                  <a:pos x="98" y="17"/>
                </a:cxn>
                <a:cxn ang="0">
                  <a:pos x="98" y="17"/>
                </a:cxn>
                <a:cxn ang="0">
                  <a:pos x="88" y="10"/>
                </a:cxn>
                <a:cxn ang="0">
                  <a:pos x="78" y="4"/>
                </a:cxn>
                <a:cxn ang="0">
                  <a:pos x="68" y="1"/>
                </a:cxn>
                <a:cxn ang="0">
                  <a:pos x="57" y="0"/>
                </a:cxn>
                <a:cxn ang="0">
                  <a:pos x="46" y="1"/>
                </a:cxn>
                <a:cxn ang="0">
                  <a:pos x="35" y="4"/>
                </a:cxn>
                <a:cxn ang="0">
                  <a:pos x="25" y="10"/>
                </a:cxn>
                <a:cxn ang="0">
                  <a:pos x="16" y="17"/>
                </a:cxn>
                <a:cxn ang="0">
                  <a:pos x="4" y="37"/>
                </a:cxn>
                <a:cxn ang="0">
                  <a:pos x="0" y="58"/>
                </a:cxn>
                <a:cxn ang="0">
                  <a:pos x="4" y="80"/>
                </a:cxn>
                <a:cxn ang="0">
                  <a:pos x="16" y="98"/>
                </a:cxn>
                <a:cxn ang="0">
                  <a:pos x="16" y="98"/>
                </a:cxn>
              </a:cxnLst>
              <a:rect l="0" t="0" r="r" b="b"/>
              <a:pathLst>
                <a:path w="239" h="240">
                  <a:moveTo>
                    <a:pt x="16" y="98"/>
                  </a:moveTo>
                  <a:lnTo>
                    <a:pt x="141" y="223"/>
                  </a:lnTo>
                  <a:lnTo>
                    <a:pt x="141" y="223"/>
                  </a:lnTo>
                  <a:lnTo>
                    <a:pt x="149" y="230"/>
                  </a:lnTo>
                  <a:lnTo>
                    <a:pt x="160" y="235"/>
                  </a:lnTo>
                  <a:lnTo>
                    <a:pt x="170" y="239"/>
                  </a:lnTo>
                  <a:lnTo>
                    <a:pt x="182" y="240"/>
                  </a:lnTo>
                  <a:lnTo>
                    <a:pt x="192" y="239"/>
                  </a:lnTo>
                  <a:lnTo>
                    <a:pt x="203" y="235"/>
                  </a:lnTo>
                  <a:lnTo>
                    <a:pt x="213" y="230"/>
                  </a:lnTo>
                  <a:lnTo>
                    <a:pt x="222" y="223"/>
                  </a:lnTo>
                  <a:lnTo>
                    <a:pt x="235" y="204"/>
                  </a:lnTo>
                  <a:lnTo>
                    <a:pt x="239" y="182"/>
                  </a:lnTo>
                  <a:lnTo>
                    <a:pt x="235" y="161"/>
                  </a:lnTo>
                  <a:lnTo>
                    <a:pt x="222" y="141"/>
                  </a:lnTo>
                  <a:lnTo>
                    <a:pt x="222" y="141"/>
                  </a:lnTo>
                  <a:lnTo>
                    <a:pt x="98" y="17"/>
                  </a:lnTo>
                  <a:lnTo>
                    <a:pt x="98" y="17"/>
                  </a:lnTo>
                  <a:lnTo>
                    <a:pt x="88" y="10"/>
                  </a:lnTo>
                  <a:lnTo>
                    <a:pt x="78" y="4"/>
                  </a:lnTo>
                  <a:lnTo>
                    <a:pt x="68" y="1"/>
                  </a:lnTo>
                  <a:lnTo>
                    <a:pt x="57" y="0"/>
                  </a:lnTo>
                  <a:lnTo>
                    <a:pt x="46" y="1"/>
                  </a:lnTo>
                  <a:lnTo>
                    <a:pt x="35" y="4"/>
                  </a:lnTo>
                  <a:lnTo>
                    <a:pt x="25" y="10"/>
                  </a:lnTo>
                  <a:lnTo>
                    <a:pt x="16" y="17"/>
                  </a:lnTo>
                  <a:lnTo>
                    <a:pt x="4" y="37"/>
                  </a:lnTo>
                  <a:lnTo>
                    <a:pt x="0" y="58"/>
                  </a:lnTo>
                  <a:lnTo>
                    <a:pt x="4" y="80"/>
                  </a:lnTo>
                  <a:lnTo>
                    <a:pt x="16" y="98"/>
                  </a:lnTo>
                  <a:lnTo>
                    <a:pt x="16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2" name="Freeform 8"/>
            <p:cNvSpPr>
              <a:spLocks/>
            </p:cNvSpPr>
            <p:nvPr/>
          </p:nvSpPr>
          <p:spPr bwMode="auto">
            <a:xfrm>
              <a:off x="8661400" y="5305425"/>
              <a:ext cx="217488" cy="147638"/>
            </a:xfrm>
            <a:custGeom>
              <a:avLst/>
              <a:gdLst/>
              <a:ahLst/>
              <a:cxnLst>
                <a:cxn ang="0">
                  <a:pos x="35" y="110"/>
                </a:cxn>
                <a:cxn ang="0">
                  <a:pos x="195" y="180"/>
                </a:cxn>
                <a:cxn ang="0">
                  <a:pos x="195" y="180"/>
                </a:cxn>
                <a:cxn ang="0">
                  <a:pos x="206" y="183"/>
                </a:cxn>
                <a:cxn ang="0">
                  <a:pos x="218" y="185"/>
                </a:cxn>
                <a:cxn ang="0">
                  <a:pos x="228" y="184"/>
                </a:cxn>
                <a:cxn ang="0">
                  <a:pos x="240" y="181"/>
                </a:cxn>
                <a:cxn ang="0">
                  <a:pos x="249" y="176"/>
                </a:cxn>
                <a:cxn ang="0">
                  <a:pos x="258" y="169"/>
                </a:cxn>
                <a:cxn ang="0">
                  <a:pos x="266" y="161"/>
                </a:cxn>
                <a:cxn ang="0">
                  <a:pos x="271" y="151"/>
                </a:cxn>
                <a:cxn ang="0">
                  <a:pos x="274" y="139"/>
                </a:cxn>
                <a:cxn ang="0">
                  <a:pos x="275" y="129"/>
                </a:cxn>
                <a:cxn ang="0">
                  <a:pos x="274" y="117"/>
                </a:cxn>
                <a:cxn ang="0">
                  <a:pos x="272" y="107"/>
                </a:cxn>
                <a:cxn ang="0">
                  <a:pos x="267" y="97"/>
                </a:cxn>
                <a:cxn ang="0">
                  <a:pos x="260" y="88"/>
                </a:cxn>
                <a:cxn ang="0">
                  <a:pos x="251" y="81"/>
                </a:cxn>
                <a:cxn ang="0">
                  <a:pos x="241" y="75"/>
                </a:cxn>
                <a:cxn ang="0">
                  <a:pos x="241" y="75"/>
                </a:cxn>
                <a:cxn ang="0">
                  <a:pos x="81" y="4"/>
                </a:cxn>
                <a:cxn ang="0">
                  <a:pos x="81" y="4"/>
                </a:cxn>
                <a:cxn ang="0">
                  <a:pos x="69" y="1"/>
                </a:cxn>
                <a:cxn ang="0">
                  <a:pos x="59" y="0"/>
                </a:cxn>
                <a:cxn ang="0">
                  <a:pos x="47" y="0"/>
                </a:cxn>
                <a:cxn ang="0">
                  <a:pos x="37" y="3"/>
                </a:cxn>
                <a:cxn ang="0">
                  <a:pos x="27" y="8"/>
                </a:cxn>
                <a:cxn ang="0">
                  <a:pos x="18" y="16"/>
                </a:cxn>
                <a:cxn ang="0">
                  <a:pos x="11" y="24"/>
                </a:cxn>
                <a:cxn ang="0">
                  <a:pos x="5" y="34"/>
                </a:cxn>
                <a:cxn ang="0">
                  <a:pos x="1" y="45"/>
                </a:cxn>
                <a:cxn ang="0">
                  <a:pos x="0" y="57"/>
                </a:cxn>
                <a:cxn ang="0">
                  <a:pos x="1" y="67"/>
                </a:cxn>
                <a:cxn ang="0">
                  <a:pos x="5" y="77"/>
                </a:cxn>
                <a:cxn ang="0">
                  <a:pos x="9" y="88"/>
                </a:cxn>
                <a:cxn ang="0">
                  <a:pos x="16" y="96"/>
                </a:cxn>
                <a:cxn ang="0">
                  <a:pos x="24" y="105"/>
                </a:cxn>
                <a:cxn ang="0">
                  <a:pos x="35" y="110"/>
                </a:cxn>
                <a:cxn ang="0">
                  <a:pos x="35" y="110"/>
                </a:cxn>
              </a:cxnLst>
              <a:rect l="0" t="0" r="r" b="b"/>
              <a:pathLst>
                <a:path w="275" h="185">
                  <a:moveTo>
                    <a:pt x="35" y="110"/>
                  </a:moveTo>
                  <a:lnTo>
                    <a:pt x="195" y="180"/>
                  </a:lnTo>
                  <a:lnTo>
                    <a:pt x="195" y="180"/>
                  </a:lnTo>
                  <a:lnTo>
                    <a:pt x="206" y="183"/>
                  </a:lnTo>
                  <a:lnTo>
                    <a:pt x="218" y="185"/>
                  </a:lnTo>
                  <a:lnTo>
                    <a:pt x="228" y="184"/>
                  </a:lnTo>
                  <a:lnTo>
                    <a:pt x="240" y="181"/>
                  </a:lnTo>
                  <a:lnTo>
                    <a:pt x="249" y="176"/>
                  </a:lnTo>
                  <a:lnTo>
                    <a:pt x="258" y="169"/>
                  </a:lnTo>
                  <a:lnTo>
                    <a:pt x="266" y="161"/>
                  </a:lnTo>
                  <a:lnTo>
                    <a:pt x="271" y="151"/>
                  </a:lnTo>
                  <a:lnTo>
                    <a:pt x="274" y="139"/>
                  </a:lnTo>
                  <a:lnTo>
                    <a:pt x="275" y="129"/>
                  </a:lnTo>
                  <a:lnTo>
                    <a:pt x="274" y="117"/>
                  </a:lnTo>
                  <a:lnTo>
                    <a:pt x="272" y="107"/>
                  </a:lnTo>
                  <a:lnTo>
                    <a:pt x="267" y="97"/>
                  </a:lnTo>
                  <a:lnTo>
                    <a:pt x="260" y="88"/>
                  </a:lnTo>
                  <a:lnTo>
                    <a:pt x="251" y="81"/>
                  </a:lnTo>
                  <a:lnTo>
                    <a:pt x="241" y="75"/>
                  </a:lnTo>
                  <a:lnTo>
                    <a:pt x="241" y="75"/>
                  </a:lnTo>
                  <a:lnTo>
                    <a:pt x="81" y="4"/>
                  </a:lnTo>
                  <a:lnTo>
                    <a:pt x="81" y="4"/>
                  </a:lnTo>
                  <a:lnTo>
                    <a:pt x="69" y="1"/>
                  </a:lnTo>
                  <a:lnTo>
                    <a:pt x="59" y="0"/>
                  </a:lnTo>
                  <a:lnTo>
                    <a:pt x="47" y="0"/>
                  </a:lnTo>
                  <a:lnTo>
                    <a:pt x="37" y="3"/>
                  </a:lnTo>
                  <a:lnTo>
                    <a:pt x="27" y="8"/>
                  </a:lnTo>
                  <a:lnTo>
                    <a:pt x="18" y="16"/>
                  </a:lnTo>
                  <a:lnTo>
                    <a:pt x="11" y="24"/>
                  </a:lnTo>
                  <a:lnTo>
                    <a:pt x="5" y="34"/>
                  </a:lnTo>
                  <a:lnTo>
                    <a:pt x="1" y="45"/>
                  </a:lnTo>
                  <a:lnTo>
                    <a:pt x="0" y="57"/>
                  </a:lnTo>
                  <a:lnTo>
                    <a:pt x="1" y="67"/>
                  </a:lnTo>
                  <a:lnTo>
                    <a:pt x="5" y="77"/>
                  </a:lnTo>
                  <a:lnTo>
                    <a:pt x="9" y="88"/>
                  </a:lnTo>
                  <a:lnTo>
                    <a:pt x="16" y="96"/>
                  </a:lnTo>
                  <a:lnTo>
                    <a:pt x="24" y="105"/>
                  </a:lnTo>
                  <a:lnTo>
                    <a:pt x="35" y="110"/>
                  </a:lnTo>
                  <a:lnTo>
                    <a:pt x="35" y="11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auto">
            <a:xfrm>
              <a:off x="8678863" y="5130800"/>
              <a:ext cx="230188" cy="101600"/>
            </a:xfrm>
            <a:custGeom>
              <a:avLst/>
              <a:gdLst/>
              <a:ahLst/>
              <a:cxnLst>
                <a:cxn ang="0">
                  <a:pos x="62" y="128"/>
                </a:cxn>
                <a:cxn ang="0">
                  <a:pos x="237" y="114"/>
                </a:cxn>
                <a:cxn ang="0">
                  <a:pos x="237" y="114"/>
                </a:cxn>
                <a:cxn ang="0">
                  <a:pos x="248" y="112"/>
                </a:cxn>
                <a:cxn ang="0">
                  <a:pos x="259" y="108"/>
                </a:cxn>
                <a:cxn ang="0">
                  <a:pos x="268" y="103"/>
                </a:cxn>
                <a:cxn ang="0">
                  <a:pos x="277" y="95"/>
                </a:cxn>
                <a:cxn ang="0">
                  <a:pos x="283" y="86"/>
                </a:cxn>
                <a:cxn ang="0">
                  <a:pos x="287" y="76"/>
                </a:cxn>
                <a:cxn ang="0">
                  <a:pos x="290" y="64"/>
                </a:cxn>
                <a:cxn ang="0">
                  <a:pos x="290" y="53"/>
                </a:cxn>
                <a:cxn ang="0">
                  <a:pos x="288" y="41"/>
                </a:cxn>
                <a:cxn ang="0">
                  <a:pos x="284" y="31"/>
                </a:cxn>
                <a:cxn ang="0">
                  <a:pos x="278" y="21"/>
                </a:cxn>
                <a:cxn ang="0">
                  <a:pos x="270" y="14"/>
                </a:cxn>
                <a:cxn ang="0">
                  <a:pos x="261" y="8"/>
                </a:cxn>
                <a:cxn ang="0">
                  <a:pos x="251" y="4"/>
                </a:cxn>
                <a:cxn ang="0">
                  <a:pos x="240" y="0"/>
                </a:cxn>
                <a:cxn ang="0">
                  <a:pos x="228" y="0"/>
                </a:cxn>
                <a:cxn ang="0">
                  <a:pos x="228" y="0"/>
                </a:cxn>
                <a:cxn ang="0">
                  <a:pos x="54" y="14"/>
                </a:cxn>
                <a:cxn ang="0">
                  <a:pos x="54" y="14"/>
                </a:cxn>
                <a:cxn ang="0">
                  <a:pos x="42" y="16"/>
                </a:cxn>
                <a:cxn ang="0">
                  <a:pos x="32" y="20"/>
                </a:cxn>
                <a:cxn ang="0">
                  <a:pos x="22" y="26"/>
                </a:cxn>
                <a:cxn ang="0">
                  <a:pos x="15" y="34"/>
                </a:cxn>
                <a:cxn ang="0">
                  <a:pos x="8" y="42"/>
                </a:cxn>
                <a:cxn ang="0">
                  <a:pos x="3" y="53"/>
                </a:cxn>
                <a:cxn ang="0">
                  <a:pos x="0" y="64"/>
                </a:cxn>
                <a:cxn ang="0">
                  <a:pos x="0" y="76"/>
                </a:cxn>
                <a:cxn ang="0">
                  <a:pos x="2" y="87"/>
                </a:cxn>
                <a:cxn ang="0">
                  <a:pos x="7" y="98"/>
                </a:cxn>
                <a:cxn ang="0">
                  <a:pos x="13" y="107"/>
                </a:cxn>
                <a:cxn ang="0">
                  <a:pos x="20" y="114"/>
                </a:cxn>
                <a:cxn ang="0">
                  <a:pos x="30" y="121"/>
                </a:cxn>
                <a:cxn ang="0">
                  <a:pos x="40" y="126"/>
                </a:cxn>
                <a:cxn ang="0">
                  <a:pos x="51" y="128"/>
                </a:cxn>
                <a:cxn ang="0">
                  <a:pos x="62" y="128"/>
                </a:cxn>
                <a:cxn ang="0">
                  <a:pos x="62" y="128"/>
                </a:cxn>
              </a:cxnLst>
              <a:rect l="0" t="0" r="r" b="b"/>
              <a:pathLst>
                <a:path w="290" h="128">
                  <a:moveTo>
                    <a:pt x="62" y="128"/>
                  </a:moveTo>
                  <a:lnTo>
                    <a:pt x="237" y="114"/>
                  </a:lnTo>
                  <a:lnTo>
                    <a:pt x="237" y="114"/>
                  </a:lnTo>
                  <a:lnTo>
                    <a:pt x="248" y="112"/>
                  </a:lnTo>
                  <a:lnTo>
                    <a:pt x="259" y="108"/>
                  </a:lnTo>
                  <a:lnTo>
                    <a:pt x="268" y="103"/>
                  </a:lnTo>
                  <a:lnTo>
                    <a:pt x="277" y="95"/>
                  </a:lnTo>
                  <a:lnTo>
                    <a:pt x="283" y="86"/>
                  </a:lnTo>
                  <a:lnTo>
                    <a:pt x="287" y="76"/>
                  </a:lnTo>
                  <a:lnTo>
                    <a:pt x="290" y="64"/>
                  </a:lnTo>
                  <a:lnTo>
                    <a:pt x="290" y="53"/>
                  </a:lnTo>
                  <a:lnTo>
                    <a:pt x="288" y="41"/>
                  </a:lnTo>
                  <a:lnTo>
                    <a:pt x="284" y="31"/>
                  </a:lnTo>
                  <a:lnTo>
                    <a:pt x="278" y="21"/>
                  </a:lnTo>
                  <a:lnTo>
                    <a:pt x="270" y="14"/>
                  </a:lnTo>
                  <a:lnTo>
                    <a:pt x="261" y="8"/>
                  </a:lnTo>
                  <a:lnTo>
                    <a:pt x="251" y="4"/>
                  </a:lnTo>
                  <a:lnTo>
                    <a:pt x="240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54" y="14"/>
                  </a:lnTo>
                  <a:lnTo>
                    <a:pt x="54" y="14"/>
                  </a:lnTo>
                  <a:lnTo>
                    <a:pt x="42" y="16"/>
                  </a:lnTo>
                  <a:lnTo>
                    <a:pt x="32" y="20"/>
                  </a:lnTo>
                  <a:lnTo>
                    <a:pt x="22" y="26"/>
                  </a:lnTo>
                  <a:lnTo>
                    <a:pt x="15" y="34"/>
                  </a:lnTo>
                  <a:lnTo>
                    <a:pt x="8" y="42"/>
                  </a:lnTo>
                  <a:lnTo>
                    <a:pt x="3" y="53"/>
                  </a:lnTo>
                  <a:lnTo>
                    <a:pt x="0" y="64"/>
                  </a:lnTo>
                  <a:lnTo>
                    <a:pt x="0" y="76"/>
                  </a:lnTo>
                  <a:lnTo>
                    <a:pt x="2" y="87"/>
                  </a:lnTo>
                  <a:lnTo>
                    <a:pt x="7" y="98"/>
                  </a:lnTo>
                  <a:lnTo>
                    <a:pt x="13" y="107"/>
                  </a:lnTo>
                  <a:lnTo>
                    <a:pt x="20" y="114"/>
                  </a:lnTo>
                  <a:lnTo>
                    <a:pt x="30" y="121"/>
                  </a:lnTo>
                  <a:lnTo>
                    <a:pt x="40" y="126"/>
                  </a:lnTo>
                  <a:lnTo>
                    <a:pt x="51" y="128"/>
                  </a:lnTo>
                  <a:lnTo>
                    <a:pt x="62" y="128"/>
                  </a:lnTo>
                  <a:lnTo>
                    <a:pt x="62" y="12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auto">
            <a:xfrm>
              <a:off x="8350250" y="5532438"/>
              <a:ext cx="114300" cy="230188"/>
            </a:xfrm>
            <a:custGeom>
              <a:avLst/>
              <a:gdLst/>
              <a:ahLst/>
              <a:cxnLst>
                <a:cxn ang="0">
                  <a:pos x="1" y="68"/>
                </a:cxn>
                <a:cxn ang="0">
                  <a:pos x="30" y="241"/>
                </a:cxn>
                <a:cxn ang="0">
                  <a:pos x="30" y="241"/>
                </a:cxn>
                <a:cxn ang="0">
                  <a:pos x="34" y="253"/>
                </a:cxn>
                <a:cxn ang="0">
                  <a:pos x="39" y="262"/>
                </a:cxn>
                <a:cxn ang="0">
                  <a:pos x="45" y="272"/>
                </a:cxn>
                <a:cxn ang="0">
                  <a:pos x="53" y="279"/>
                </a:cxn>
                <a:cxn ang="0">
                  <a:pos x="63" y="284"/>
                </a:cxn>
                <a:cxn ang="0">
                  <a:pos x="73" y="287"/>
                </a:cxn>
                <a:cxn ang="0">
                  <a:pos x="85" y="289"/>
                </a:cxn>
                <a:cxn ang="0">
                  <a:pos x="96" y="288"/>
                </a:cxn>
                <a:cxn ang="0">
                  <a:pos x="108" y="285"/>
                </a:cxn>
                <a:cxn ang="0">
                  <a:pos x="117" y="280"/>
                </a:cxn>
                <a:cxn ang="0">
                  <a:pos x="127" y="274"/>
                </a:cxn>
                <a:cxn ang="0">
                  <a:pos x="134" y="265"/>
                </a:cxn>
                <a:cxn ang="0">
                  <a:pos x="139" y="256"/>
                </a:cxn>
                <a:cxn ang="0">
                  <a:pos x="142" y="245"/>
                </a:cxn>
                <a:cxn ang="0">
                  <a:pos x="144" y="234"/>
                </a:cxn>
                <a:cxn ang="0">
                  <a:pos x="143" y="222"/>
                </a:cxn>
                <a:cxn ang="0">
                  <a:pos x="143" y="222"/>
                </a:cxn>
                <a:cxn ang="0">
                  <a:pos x="115" y="48"/>
                </a:cxn>
                <a:cxn ang="0">
                  <a:pos x="115" y="48"/>
                </a:cxn>
                <a:cxn ang="0">
                  <a:pos x="112" y="37"/>
                </a:cxn>
                <a:cxn ang="0">
                  <a:pos x="107" y="27"/>
                </a:cxn>
                <a:cxn ang="0">
                  <a:pos x="101" y="18"/>
                </a:cxn>
                <a:cxn ang="0">
                  <a:pos x="92" y="11"/>
                </a:cxn>
                <a:cxn ang="0">
                  <a:pos x="82" y="5"/>
                </a:cxn>
                <a:cxn ang="0">
                  <a:pos x="71" y="2"/>
                </a:cxn>
                <a:cxn ang="0">
                  <a:pos x="61" y="0"/>
                </a:cxn>
                <a:cxn ang="0">
                  <a:pos x="49" y="1"/>
                </a:cxn>
                <a:cxn ang="0">
                  <a:pos x="38" y="4"/>
                </a:cxn>
                <a:cxn ang="0">
                  <a:pos x="27" y="9"/>
                </a:cxn>
                <a:cxn ang="0">
                  <a:pos x="19" y="16"/>
                </a:cxn>
                <a:cxn ang="0">
                  <a:pos x="12" y="25"/>
                </a:cxn>
                <a:cxn ang="0">
                  <a:pos x="5" y="34"/>
                </a:cxn>
                <a:cxn ang="0">
                  <a:pos x="2" y="45"/>
                </a:cxn>
                <a:cxn ang="0">
                  <a:pos x="0" y="56"/>
                </a:cxn>
                <a:cxn ang="0">
                  <a:pos x="1" y="68"/>
                </a:cxn>
                <a:cxn ang="0">
                  <a:pos x="1" y="68"/>
                </a:cxn>
              </a:cxnLst>
              <a:rect l="0" t="0" r="r" b="b"/>
              <a:pathLst>
                <a:path w="144" h="289">
                  <a:moveTo>
                    <a:pt x="1" y="68"/>
                  </a:moveTo>
                  <a:lnTo>
                    <a:pt x="30" y="241"/>
                  </a:lnTo>
                  <a:lnTo>
                    <a:pt x="30" y="241"/>
                  </a:lnTo>
                  <a:lnTo>
                    <a:pt x="34" y="253"/>
                  </a:lnTo>
                  <a:lnTo>
                    <a:pt x="39" y="262"/>
                  </a:lnTo>
                  <a:lnTo>
                    <a:pt x="45" y="272"/>
                  </a:lnTo>
                  <a:lnTo>
                    <a:pt x="53" y="279"/>
                  </a:lnTo>
                  <a:lnTo>
                    <a:pt x="63" y="284"/>
                  </a:lnTo>
                  <a:lnTo>
                    <a:pt x="73" y="287"/>
                  </a:lnTo>
                  <a:lnTo>
                    <a:pt x="85" y="289"/>
                  </a:lnTo>
                  <a:lnTo>
                    <a:pt x="96" y="288"/>
                  </a:lnTo>
                  <a:lnTo>
                    <a:pt x="108" y="285"/>
                  </a:lnTo>
                  <a:lnTo>
                    <a:pt x="117" y="280"/>
                  </a:lnTo>
                  <a:lnTo>
                    <a:pt x="127" y="274"/>
                  </a:lnTo>
                  <a:lnTo>
                    <a:pt x="134" y="265"/>
                  </a:lnTo>
                  <a:lnTo>
                    <a:pt x="139" y="256"/>
                  </a:lnTo>
                  <a:lnTo>
                    <a:pt x="142" y="245"/>
                  </a:lnTo>
                  <a:lnTo>
                    <a:pt x="144" y="234"/>
                  </a:lnTo>
                  <a:lnTo>
                    <a:pt x="143" y="222"/>
                  </a:lnTo>
                  <a:lnTo>
                    <a:pt x="143" y="222"/>
                  </a:lnTo>
                  <a:lnTo>
                    <a:pt x="115" y="48"/>
                  </a:lnTo>
                  <a:lnTo>
                    <a:pt x="115" y="48"/>
                  </a:lnTo>
                  <a:lnTo>
                    <a:pt x="112" y="37"/>
                  </a:lnTo>
                  <a:lnTo>
                    <a:pt x="107" y="27"/>
                  </a:lnTo>
                  <a:lnTo>
                    <a:pt x="101" y="18"/>
                  </a:lnTo>
                  <a:lnTo>
                    <a:pt x="92" y="11"/>
                  </a:lnTo>
                  <a:lnTo>
                    <a:pt x="82" y="5"/>
                  </a:lnTo>
                  <a:lnTo>
                    <a:pt x="71" y="2"/>
                  </a:lnTo>
                  <a:lnTo>
                    <a:pt x="61" y="0"/>
                  </a:lnTo>
                  <a:lnTo>
                    <a:pt x="49" y="1"/>
                  </a:lnTo>
                  <a:lnTo>
                    <a:pt x="38" y="4"/>
                  </a:lnTo>
                  <a:lnTo>
                    <a:pt x="27" y="9"/>
                  </a:lnTo>
                  <a:lnTo>
                    <a:pt x="19" y="16"/>
                  </a:lnTo>
                  <a:lnTo>
                    <a:pt x="12" y="25"/>
                  </a:lnTo>
                  <a:lnTo>
                    <a:pt x="5" y="34"/>
                  </a:lnTo>
                  <a:lnTo>
                    <a:pt x="2" y="45"/>
                  </a:lnTo>
                  <a:lnTo>
                    <a:pt x="0" y="56"/>
                  </a:lnTo>
                  <a:lnTo>
                    <a:pt x="1" y="68"/>
                  </a:lnTo>
                  <a:lnTo>
                    <a:pt x="1" y="6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auto">
            <a:xfrm>
              <a:off x="8083550" y="5491163"/>
              <a:ext cx="153988" cy="215900"/>
            </a:xfrm>
            <a:custGeom>
              <a:avLst/>
              <a:gdLst/>
              <a:ahLst/>
              <a:cxnLst>
                <a:cxn ang="0">
                  <a:pos x="86" y="32"/>
                </a:cxn>
                <a:cxn ang="0">
                  <a:pos x="7" y="189"/>
                </a:cxn>
                <a:cxn ang="0">
                  <a:pos x="7" y="189"/>
                </a:cxn>
                <a:cxn ang="0">
                  <a:pos x="2" y="199"/>
                </a:cxn>
                <a:cxn ang="0">
                  <a:pos x="0" y="211"/>
                </a:cxn>
                <a:cxn ang="0">
                  <a:pos x="0" y="222"/>
                </a:cxn>
                <a:cxn ang="0">
                  <a:pos x="4" y="232"/>
                </a:cxn>
                <a:cxn ang="0">
                  <a:pos x="8" y="243"/>
                </a:cxn>
                <a:cxn ang="0">
                  <a:pos x="14" y="251"/>
                </a:cxn>
                <a:cxn ang="0">
                  <a:pos x="22" y="260"/>
                </a:cxn>
                <a:cxn ang="0">
                  <a:pos x="32" y="266"/>
                </a:cxn>
                <a:cxn ang="0">
                  <a:pos x="42" y="270"/>
                </a:cxn>
                <a:cxn ang="0">
                  <a:pos x="54" y="272"/>
                </a:cxn>
                <a:cxn ang="0">
                  <a:pos x="65" y="272"/>
                </a:cxn>
                <a:cxn ang="0">
                  <a:pos x="76" y="269"/>
                </a:cxn>
                <a:cxn ang="0">
                  <a:pos x="86" y="265"/>
                </a:cxn>
                <a:cxn ang="0">
                  <a:pos x="96" y="259"/>
                </a:cxn>
                <a:cxn ang="0">
                  <a:pos x="103" y="250"/>
                </a:cxn>
                <a:cxn ang="0">
                  <a:pos x="109" y="241"/>
                </a:cxn>
                <a:cxn ang="0">
                  <a:pos x="109" y="241"/>
                </a:cxn>
                <a:cxn ang="0">
                  <a:pos x="189" y="83"/>
                </a:cxn>
                <a:cxn ang="0">
                  <a:pos x="189" y="83"/>
                </a:cxn>
                <a:cxn ang="0">
                  <a:pos x="193" y="72"/>
                </a:cxn>
                <a:cxn ang="0">
                  <a:pos x="195" y="61"/>
                </a:cxn>
                <a:cxn ang="0">
                  <a:pos x="195" y="49"/>
                </a:cxn>
                <a:cxn ang="0">
                  <a:pos x="192" y="39"/>
                </a:cxn>
                <a:cxn ang="0">
                  <a:pos x="188" y="29"/>
                </a:cxn>
                <a:cxn ang="0">
                  <a:pos x="181" y="20"/>
                </a:cxn>
                <a:cxn ang="0">
                  <a:pos x="173" y="12"/>
                </a:cxn>
                <a:cxn ang="0">
                  <a:pos x="164" y="6"/>
                </a:cxn>
                <a:cxn ang="0">
                  <a:pos x="153" y="1"/>
                </a:cxn>
                <a:cxn ang="0">
                  <a:pos x="142" y="0"/>
                </a:cxn>
                <a:cxn ang="0">
                  <a:pos x="130" y="0"/>
                </a:cxn>
                <a:cxn ang="0">
                  <a:pos x="120" y="2"/>
                </a:cxn>
                <a:cxn ang="0">
                  <a:pos x="109" y="8"/>
                </a:cxn>
                <a:cxn ang="0">
                  <a:pos x="101" y="14"/>
                </a:cxn>
                <a:cxn ang="0">
                  <a:pos x="92" y="22"/>
                </a:cxn>
                <a:cxn ang="0">
                  <a:pos x="86" y="32"/>
                </a:cxn>
                <a:cxn ang="0">
                  <a:pos x="86" y="32"/>
                </a:cxn>
              </a:cxnLst>
              <a:rect l="0" t="0" r="r" b="b"/>
              <a:pathLst>
                <a:path w="195" h="272">
                  <a:moveTo>
                    <a:pt x="86" y="32"/>
                  </a:moveTo>
                  <a:lnTo>
                    <a:pt x="7" y="189"/>
                  </a:lnTo>
                  <a:lnTo>
                    <a:pt x="7" y="189"/>
                  </a:lnTo>
                  <a:lnTo>
                    <a:pt x="2" y="199"/>
                  </a:lnTo>
                  <a:lnTo>
                    <a:pt x="0" y="211"/>
                  </a:lnTo>
                  <a:lnTo>
                    <a:pt x="0" y="222"/>
                  </a:lnTo>
                  <a:lnTo>
                    <a:pt x="4" y="232"/>
                  </a:lnTo>
                  <a:lnTo>
                    <a:pt x="8" y="243"/>
                  </a:lnTo>
                  <a:lnTo>
                    <a:pt x="14" y="251"/>
                  </a:lnTo>
                  <a:lnTo>
                    <a:pt x="22" y="260"/>
                  </a:lnTo>
                  <a:lnTo>
                    <a:pt x="32" y="266"/>
                  </a:lnTo>
                  <a:lnTo>
                    <a:pt x="42" y="270"/>
                  </a:lnTo>
                  <a:lnTo>
                    <a:pt x="54" y="272"/>
                  </a:lnTo>
                  <a:lnTo>
                    <a:pt x="65" y="272"/>
                  </a:lnTo>
                  <a:lnTo>
                    <a:pt x="76" y="269"/>
                  </a:lnTo>
                  <a:lnTo>
                    <a:pt x="86" y="265"/>
                  </a:lnTo>
                  <a:lnTo>
                    <a:pt x="96" y="259"/>
                  </a:lnTo>
                  <a:lnTo>
                    <a:pt x="103" y="250"/>
                  </a:lnTo>
                  <a:lnTo>
                    <a:pt x="109" y="241"/>
                  </a:lnTo>
                  <a:lnTo>
                    <a:pt x="109" y="241"/>
                  </a:lnTo>
                  <a:lnTo>
                    <a:pt x="189" y="83"/>
                  </a:lnTo>
                  <a:lnTo>
                    <a:pt x="189" y="83"/>
                  </a:lnTo>
                  <a:lnTo>
                    <a:pt x="193" y="72"/>
                  </a:lnTo>
                  <a:lnTo>
                    <a:pt x="195" y="61"/>
                  </a:lnTo>
                  <a:lnTo>
                    <a:pt x="195" y="49"/>
                  </a:lnTo>
                  <a:lnTo>
                    <a:pt x="192" y="39"/>
                  </a:lnTo>
                  <a:lnTo>
                    <a:pt x="188" y="29"/>
                  </a:lnTo>
                  <a:lnTo>
                    <a:pt x="181" y="20"/>
                  </a:lnTo>
                  <a:lnTo>
                    <a:pt x="173" y="12"/>
                  </a:lnTo>
                  <a:lnTo>
                    <a:pt x="164" y="6"/>
                  </a:lnTo>
                  <a:lnTo>
                    <a:pt x="153" y="1"/>
                  </a:lnTo>
                  <a:lnTo>
                    <a:pt x="142" y="0"/>
                  </a:lnTo>
                  <a:lnTo>
                    <a:pt x="130" y="0"/>
                  </a:lnTo>
                  <a:lnTo>
                    <a:pt x="120" y="2"/>
                  </a:lnTo>
                  <a:lnTo>
                    <a:pt x="109" y="8"/>
                  </a:lnTo>
                  <a:lnTo>
                    <a:pt x="101" y="14"/>
                  </a:lnTo>
                  <a:lnTo>
                    <a:pt x="92" y="22"/>
                  </a:lnTo>
                  <a:lnTo>
                    <a:pt x="86" y="32"/>
                  </a:lnTo>
                  <a:lnTo>
                    <a:pt x="86" y="3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auto">
            <a:xfrm>
              <a:off x="9023350" y="5634038"/>
              <a:ext cx="319088" cy="319088"/>
            </a:xfrm>
            <a:custGeom>
              <a:avLst/>
              <a:gdLst/>
              <a:ahLst/>
              <a:cxnLst>
                <a:cxn ang="0">
                  <a:pos x="380" y="290"/>
                </a:cxn>
                <a:cxn ang="0">
                  <a:pos x="395" y="253"/>
                </a:cxn>
                <a:cxn ang="0">
                  <a:pos x="401" y="215"/>
                </a:cxn>
                <a:cxn ang="0">
                  <a:pos x="399" y="175"/>
                </a:cxn>
                <a:cxn ang="0">
                  <a:pos x="391" y="136"/>
                </a:cxn>
                <a:cxn ang="0">
                  <a:pos x="383" y="117"/>
                </a:cxn>
                <a:cxn ang="0">
                  <a:pos x="374" y="101"/>
                </a:cxn>
                <a:cxn ang="0">
                  <a:pos x="364" y="84"/>
                </a:cxn>
                <a:cxn ang="0">
                  <a:pos x="351" y="69"/>
                </a:cxn>
                <a:cxn ang="0">
                  <a:pos x="337" y="55"/>
                </a:cxn>
                <a:cxn ang="0">
                  <a:pos x="323" y="42"/>
                </a:cxn>
                <a:cxn ang="0">
                  <a:pos x="307" y="31"/>
                </a:cxn>
                <a:cxn ang="0">
                  <a:pos x="289" y="21"/>
                </a:cxn>
                <a:cxn ang="0">
                  <a:pos x="270" y="13"/>
                </a:cxn>
                <a:cxn ang="0">
                  <a:pos x="252" y="7"/>
                </a:cxn>
                <a:cxn ang="0">
                  <a:pos x="232" y="2"/>
                </a:cxn>
                <a:cxn ang="0">
                  <a:pos x="212" y="0"/>
                </a:cxn>
                <a:cxn ang="0">
                  <a:pos x="193" y="0"/>
                </a:cxn>
                <a:cxn ang="0">
                  <a:pos x="173" y="2"/>
                </a:cxn>
                <a:cxn ang="0">
                  <a:pos x="154" y="5"/>
                </a:cxn>
                <a:cxn ang="0">
                  <a:pos x="135" y="11"/>
                </a:cxn>
                <a:cxn ang="0">
                  <a:pos x="118" y="18"/>
                </a:cxn>
                <a:cxn ang="0">
                  <a:pos x="100" y="27"/>
                </a:cxn>
                <a:cxn ang="0">
                  <a:pos x="84" y="38"/>
                </a:cxn>
                <a:cxn ang="0">
                  <a:pos x="69" y="49"/>
                </a:cxn>
                <a:cxn ang="0">
                  <a:pos x="54" y="63"/>
                </a:cxn>
                <a:cxn ang="0">
                  <a:pos x="41" y="79"/>
                </a:cxn>
                <a:cxn ang="0">
                  <a:pos x="30" y="95"/>
                </a:cxn>
                <a:cxn ang="0">
                  <a:pos x="19" y="113"/>
                </a:cxn>
                <a:cxn ang="0">
                  <a:pos x="6" y="150"/>
                </a:cxn>
                <a:cxn ang="0">
                  <a:pos x="0" y="188"/>
                </a:cxn>
                <a:cxn ang="0">
                  <a:pos x="1" y="227"/>
                </a:cxn>
                <a:cxn ang="0">
                  <a:pos x="10" y="266"/>
                </a:cxn>
                <a:cxn ang="0">
                  <a:pos x="17" y="285"/>
                </a:cxn>
                <a:cxn ang="0">
                  <a:pos x="27" y="302"/>
                </a:cxn>
                <a:cxn ang="0">
                  <a:pos x="37" y="318"/>
                </a:cxn>
                <a:cxn ang="0">
                  <a:pos x="50" y="334"/>
                </a:cxn>
                <a:cxn ang="0">
                  <a:pos x="63" y="347"/>
                </a:cxn>
                <a:cxn ang="0">
                  <a:pos x="78" y="360"/>
                </a:cxn>
                <a:cxn ang="0">
                  <a:pos x="94" y="372"/>
                </a:cxn>
                <a:cxn ang="0">
                  <a:pos x="111" y="381"/>
                </a:cxn>
                <a:cxn ang="0">
                  <a:pos x="130" y="389"/>
                </a:cxn>
                <a:cxn ang="0">
                  <a:pos x="148" y="395"/>
                </a:cxn>
                <a:cxn ang="0">
                  <a:pos x="168" y="399"/>
                </a:cxn>
                <a:cxn ang="0">
                  <a:pos x="187" y="401"/>
                </a:cxn>
                <a:cxn ang="0">
                  <a:pos x="207" y="402"/>
                </a:cxn>
                <a:cxn ang="0">
                  <a:pos x="227" y="400"/>
                </a:cxn>
                <a:cxn ang="0">
                  <a:pos x="246" y="396"/>
                </a:cxn>
                <a:cxn ang="0">
                  <a:pos x="265" y="390"/>
                </a:cxn>
                <a:cxn ang="0">
                  <a:pos x="284" y="383"/>
                </a:cxn>
                <a:cxn ang="0">
                  <a:pos x="302" y="375"/>
                </a:cxn>
                <a:cxn ang="0">
                  <a:pos x="319" y="363"/>
                </a:cxn>
                <a:cxn ang="0">
                  <a:pos x="333" y="352"/>
                </a:cxn>
                <a:cxn ang="0">
                  <a:pos x="347" y="338"/>
                </a:cxn>
                <a:cxn ang="0">
                  <a:pos x="359" y="323"/>
                </a:cxn>
                <a:cxn ang="0">
                  <a:pos x="371" y="307"/>
                </a:cxn>
                <a:cxn ang="0">
                  <a:pos x="380" y="290"/>
                </a:cxn>
              </a:cxnLst>
              <a:rect l="0" t="0" r="r" b="b"/>
              <a:pathLst>
                <a:path w="401" h="402">
                  <a:moveTo>
                    <a:pt x="380" y="290"/>
                  </a:moveTo>
                  <a:lnTo>
                    <a:pt x="395" y="253"/>
                  </a:lnTo>
                  <a:lnTo>
                    <a:pt x="401" y="215"/>
                  </a:lnTo>
                  <a:lnTo>
                    <a:pt x="399" y="175"/>
                  </a:lnTo>
                  <a:lnTo>
                    <a:pt x="391" y="136"/>
                  </a:lnTo>
                  <a:lnTo>
                    <a:pt x="383" y="117"/>
                  </a:lnTo>
                  <a:lnTo>
                    <a:pt x="374" y="101"/>
                  </a:lnTo>
                  <a:lnTo>
                    <a:pt x="364" y="84"/>
                  </a:lnTo>
                  <a:lnTo>
                    <a:pt x="351" y="69"/>
                  </a:lnTo>
                  <a:lnTo>
                    <a:pt x="337" y="55"/>
                  </a:lnTo>
                  <a:lnTo>
                    <a:pt x="323" y="42"/>
                  </a:lnTo>
                  <a:lnTo>
                    <a:pt x="307" y="31"/>
                  </a:lnTo>
                  <a:lnTo>
                    <a:pt x="289" y="21"/>
                  </a:lnTo>
                  <a:lnTo>
                    <a:pt x="270" y="13"/>
                  </a:lnTo>
                  <a:lnTo>
                    <a:pt x="252" y="7"/>
                  </a:lnTo>
                  <a:lnTo>
                    <a:pt x="232" y="2"/>
                  </a:lnTo>
                  <a:lnTo>
                    <a:pt x="212" y="0"/>
                  </a:lnTo>
                  <a:lnTo>
                    <a:pt x="193" y="0"/>
                  </a:lnTo>
                  <a:lnTo>
                    <a:pt x="173" y="2"/>
                  </a:lnTo>
                  <a:lnTo>
                    <a:pt x="154" y="5"/>
                  </a:lnTo>
                  <a:lnTo>
                    <a:pt x="135" y="11"/>
                  </a:lnTo>
                  <a:lnTo>
                    <a:pt x="118" y="18"/>
                  </a:lnTo>
                  <a:lnTo>
                    <a:pt x="100" y="27"/>
                  </a:lnTo>
                  <a:lnTo>
                    <a:pt x="84" y="38"/>
                  </a:lnTo>
                  <a:lnTo>
                    <a:pt x="69" y="49"/>
                  </a:lnTo>
                  <a:lnTo>
                    <a:pt x="54" y="63"/>
                  </a:lnTo>
                  <a:lnTo>
                    <a:pt x="41" y="79"/>
                  </a:lnTo>
                  <a:lnTo>
                    <a:pt x="30" y="95"/>
                  </a:lnTo>
                  <a:lnTo>
                    <a:pt x="19" y="113"/>
                  </a:lnTo>
                  <a:lnTo>
                    <a:pt x="6" y="150"/>
                  </a:lnTo>
                  <a:lnTo>
                    <a:pt x="0" y="188"/>
                  </a:lnTo>
                  <a:lnTo>
                    <a:pt x="1" y="227"/>
                  </a:lnTo>
                  <a:lnTo>
                    <a:pt x="10" y="266"/>
                  </a:lnTo>
                  <a:lnTo>
                    <a:pt x="17" y="285"/>
                  </a:lnTo>
                  <a:lnTo>
                    <a:pt x="27" y="302"/>
                  </a:lnTo>
                  <a:lnTo>
                    <a:pt x="37" y="318"/>
                  </a:lnTo>
                  <a:lnTo>
                    <a:pt x="50" y="334"/>
                  </a:lnTo>
                  <a:lnTo>
                    <a:pt x="63" y="347"/>
                  </a:lnTo>
                  <a:lnTo>
                    <a:pt x="78" y="360"/>
                  </a:lnTo>
                  <a:lnTo>
                    <a:pt x="94" y="372"/>
                  </a:lnTo>
                  <a:lnTo>
                    <a:pt x="111" y="381"/>
                  </a:lnTo>
                  <a:lnTo>
                    <a:pt x="130" y="389"/>
                  </a:lnTo>
                  <a:lnTo>
                    <a:pt x="148" y="395"/>
                  </a:lnTo>
                  <a:lnTo>
                    <a:pt x="168" y="399"/>
                  </a:lnTo>
                  <a:lnTo>
                    <a:pt x="187" y="401"/>
                  </a:lnTo>
                  <a:lnTo>
                    <a:pt x="207" y="402"/>
                  </a:lnTo>
                  <a:lnTo>
                    <a:pt x="227" y="400"/>
                  </a:lnTo>
                  <a:lnTo>
                    <a:pt x="246" y="396"/>
                  </a:lnTo>
                  <a:lnTo>
                    <a:pt x="265" y="390"/>
                  </a:lnTo>
                  <a:lnTo>
                    <a:pt x="284" y="383"/>
                  </a:lnTo>
                  <a:lnTo>
                    <a:pt x="302" y="375"/>
                  </a:lnTo>
                  <a:lnTo>
                    <a:pt x="319" y="363"/>
                  </a:lnTo>
                  <a:lnTo>
                    <a:pt x="333" y="352"/>
                  </a:lnTo>
                  <a:lnTo>
                    <a:pt x="347" y="338"/>
                  </a:lnTo>
                  <a:lnTo>
                    <a:pt x="359" y="323"/>
                  </a:lnTo>
                  <a:lnTo>
                    <a:pt x="371" y="307"/>
                  </a:lnTo>
                  <a:lnTo>
                    <a:pt x="380" y="2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auto">
            <a:xfrm>
              <a:off x="9105900" y="5716588"/>
              <a:ext cx="153988" cy="155575"/>
            </a:xfrm>
            <a:custGeom>
              <a:avLst/>
              <a:gdLst/>
              <a:ahLst/>
              <a:cxnLst>
                <a:cxn ang="0">
                  <a:pos x="54" y="185"/>
                </a:cxn>
                <a:cxn ang="0">
                  <a:pos x="46" y="181"/>
                </a:cxn>
                <a:cxn ang="0">
                  <a:pos x="38" y="174"/>
                </a:cxn>
                <a:cxn ang="0">
                  <a:pos x="30" y="168"/>
                </a:cxn>
                <a:cxn ang="0">
                  <a:pos x="24" y="162"/>
                </a:cxn>
                <a:cxn ang="0">
                  <a:pos x="18" y="155"/>
                </a:cxn>
                <a:cxn ang="0">
                  <a:pos x="13" y="146"/>
                </a:cxn>
                <a:cxn ang="0">
                  <a:pos x="8" y="138"/>
                </a:cxn>
                <a:cxn ang="0">
                  <a:pos x="5" y="128"/>
                </a:cxn>
                <a:cxn ang="0">
                  <a:pos x="1" y="110"/>
                </a:cxn>
                <a:cxn ang="0">
                  <a:pos x="0" y="91"/>
                </a:cxn>
                <a:cxn ang="0">
                  <a:pos x="3" y="73"/>
                </a:cxn>
                <a:cxn ang="0">
                  <a:pos x="9" y="54"/>
                </a:cxn>
                <a:cxn ang="0">
                  <a:pos x="14" y="46"/>
                </a:cxn>
                <a:cxn ang="0">
                  <a:pos x="20" y="37"/>
                </a:cxn>
                <a:cxn ang="0">
                  <a:pos x="26" y="31"/>
                </a:cxn>
                <a:cxn ang="0">
                  <a:pos x="32" y="24"/>
                </a:cxn>
                <a:cxn ang="0">
                  <a:pos x="40" y="19"/>
                </a:cxn>
                <a:cxn ang="0">
                  <a:pos x="48" y="13"/>
                </a:cxn>
                <a:cxn ang="0">
                  <a:pos x="57" y="8"/>
                </a:cxn>
                <a:cxn ang="0">
                  <a:pos x="66" y="5"/>
                </a:cxn>
                <a:cxn ang="0">
                  <a:pos x="75" y="2"/>
                </a:cxn>
                <a:cxn ang="0">
                  <a:pos x="85" y="1"/>
                </a:cxn>
                <a:cxn ang="0">
                  <a:pos x="94" y="0"/>
                </a:cxn>
                <a:cxn ang="0">
                  <a:pos x="104" y="0"/>
                </a:cxn>
                <a:cxn ang="0">
                  <a:pos x="113" y="1"/>
                </a:cxn>
                <a:cxn ang="0">
                  <a:pos x="122" y="3"/>
                </a:cxn>
                <a:cxn ang="0">
                  <a:pos x="132" y="6"/>
                </a:cxn>
                <a:cxn ang="0">
                  <a:pos x="140" y="10"/>
                </a:cxn>
                <a:cxn ang="0">
                  <a:pos x="149" y="14"/>
                </a:cxn>
                <a:cxn ang="0">
                  <a:pos x="157" y="21"/>
                </a:cxn>
                <a:cxn ang="0">
                  <a:pos x="163" y="27"/>
                </a:cxn>
                <a:cxn ang="0">
                  <a:pos x="171" y="33"/>
                </a:cxn>
                <a:cxn ang="0">
                  <a:pos x="176" y="41"/>
                </a:cxn>
                <a:cxn ang="0">
                  <a:pos x="181" y="49"/>
                </a:cxn>
                <a:cxn ang="0">
                  <a:pos x="186" y="57"/>
                </a:cxn>
                <a:cxn ang="0">
                  <a:pos x="189" y="66"/>
                </a:cxn>
                <a:cxn ang="0">
                  <a:pos x="194" y="84"/>
                </a:cxn>
                <a:cxn ang="0">
                  <a:pos x="195" y="103"/>
                </a:cxn>
                <a:cxn ang="0">
                  <a:pos x="192" y="122"/>
                </a:cxn>
                <a:cxn ang="0">
                  <a:pos x="185" y="141"/>
                </a:cxn>
                <a:cxn ang="0">
                  <a:pos x="175" y="158"/>
                </a:cxn>
                <a:cxn ang="0">
                  <a:pos x="161" y="171"/>
                </a:cxn>
                <a:cxn ang="0">
                  <a:pos x="145" y="183"/>
                </a:cxn>
                <a:cxn ang="0">
                  <a:pos x="129" y="190"/>
                </a:cxn>
                <a:cxn ang="0">
                  <a:pos x="111" y="194"/>
                </a:cxn>
                <a:cxn ang="0">
                  <a:pos x="92" y="195"/>
                </a:cxn>
                <a:cxn ang="0">
                  <a:pos x="73" y="192"/>
                </a:cxn>
                <a:cxn ang="0">
                  <a:pos x="54" y="185"/>
                </a:cxn>
              </a:cxnLst>
              <a:rect l="0" t="0" r="r" b="b"/>
              <a:pathLst>
                <a:path w="195" h="195">
                  <a:moveTo>
                    <a:pt x="54" y="185"/>
                  </a:moveTo>
                  <a:lnTo>
                    <a:pt x="46" y="181"/>
                  </a:lnTo>
                  <a:lnTo>
                    <a:pt x="38" y="174"/>
                  </a:lnTo>
                  <a:lnTo>
                    <a:pt x="30" y="168"/>
                  </a:lnTo>
                  <a:lnTo>
                    <a:pt x="24" y="162"/>
                  </a:lnTo>
                  <a:lnTo>
                    <a:pt x="18" y="155"/>
                  </a:lnTo>
                  <a:lnTo>
                    <a:pt x="13" y="146"/>
                  </a:lnTo>
                  <a:lnTo>
                    <a:pt x="8" y="138"/>
                  </a:lnTo>
                  <a:lnTo>
                    <a:pt x="5" y="128"/>
                  </a:lnTo>
                  <a:lnTo>
                    <a:pt x="1" y="110"/>
                  </a:lnTo>
                  <a:lnTo>
                    <a:pt x="0" y="91"/>
                  </a:lnTo>
                  <a:lnTo>
                    <a:pt x="3" y="73"/>
                  </a:lnTo>
                  <a:lnTo>
                    <a:pt x="9" y="54"/>
                  </a:lnTo>
                  <a:lnTo>
                    <a:pt x="14" y="46"/>
                  </a:lnTo>
                  <a:lnTo>
                    <a:pt x="20" y="37"/>
                  </a:lnTo>
                  <a:lnTo>
                    <a:pt x="26" y="31"/>
                  </a:lnTo>
                  <a:lnTo>
                    <a:pt x="32" y="24"/>
                  </a:lnTo>
                  <a:lnTo>
                    <a:pt x="40" y="19"/>
                  </a:lnTo>
                  <a:lnTo>
                    <a:pt x="48" y="13"/>
                  </a:lnTo>
                  <a:lnTo>
                    <a:pt x="57" y="8"/>
                  </a:lnTo>
                  <a:lnTo>
                    <a:pt x="66" y="5"/>
                  </a:lnTo>
                  <a:lnTo>
                    <a:pt x="75" y="2"/>
                  </a:lnTo>
                  <a:lnTo>
                    <a:pt x="85" y="1"/>
                  </a:lnTo>
                  <a:lnTo>
                    <a:pt x="94" y="0"/>
                  </a:lnTo>
                  <a:lnTo>
                    <a:pt x="104" y="0"/>
                  </a:lnTo>
                  <a:lnTo>
                    <a:pt x="113" y="1"/>
                  </a:lnTo>
                  <a:lnTo>
                    <a:pt x="122" y="3"/>
                  </a:lnTo>
                  <a:lnTo>
                    <a:pt x="132" y="6"/>
                  </a:lnTo>
                  <a:lnTo>
                    <a:pt x="140" y="10"/>
                  </a:lnTo>
                  <a:lnTo>
                    <a:pt x="149" y="14"/>
                  </a:lnTo>
                  <a:lnTo>
                    <a:pt x="157" y="21"/>
                  </a:lnTo>
                  <a:lnTo>
                    <a:pt x="163" y="27"/>
                  </a:lnTo>
                  <a:lnTo>
                    <a:pt x="171" y="33"/>
                  </a:lnTo>
                  <a:lnTo>
                    <a:pt x="176" y="41"/>
                  </a:lnTo>
                  <a:lnTo>
                    <a:pt x="181" y="49"/>
                  </a:lnTo>
                  <a:lnTo>
                    <a:pt x="186" y="57"/>
                  </a:lnTo>
                  <a:lnTo>
                    <a:pt x="189" y="66"/>
                  </a:lnTo>
                  <a:lnTo>
                    <a:pt x="194" y="84"/>
                  </a:lnTo>
                  <a:lnTo>
                    <a:pt x="195" y="103"/>
                  </a:lnTo>
                  <a:lnTo>
                    <a:pt x="192" y="122"/>
                  </a:lnTo>
                  <a:lnTo>
                    <a:pt x="185" y="141"/>
                  </a:lnTo>
                  <a:lnTo>
                    <a:pt x="175" y="158"/>
                  </a:lnTo>
                  <a:lnTo>
                    <a:pt x="161" y="171"/>
                  </a:lnTo>
                  <a:lnTo>
                    <a:pt x="145" y="183"/>
                  </a:lnTo>
                  <a:lnTo>
                    <a:pt x="129" y="190"/>
                  </a:lnTo>
                  <a:lnTo>
                    <a:pt x="111" y="194"/>
                  </a:lnTo>
                  <a:lnTo>
                    <a:pt x="92" y="195"/>
                  </a:lnTo>
                  <a:lnTo>
                    <a:pt x="73" y="192"/>
                  </a:lnTo>
                  <a:lnTo>
                    <a:pt x="54" y="1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auto">
            <a:xfrm>
              <a:off x="8786813" y="5426075"/>
              <a:ext cx="958850" cy="1054100"/>
            </a:xfrm>
            <a:custGeom>
              <a:avLst/>
              <a:gdLst/>
              <a:ahLst/>
              <a:cxnLst>
                <a:cxn ang="0">
                  <a:pos x="973" y="1004"/>
                </a:cxn>
                <a:cxn ang="0">
                  <a:pos x="962" y="834"/>
                </a:cxn>
                <a:cxn ang="0">
                  <a:pos x="1022" y="777"/>
                </a:cxn>
                <a:cxn ang="0">
                  <a:pos x="1090" y="733"/>
                </a:cxn>
                <a:cxn ang="0">
                  <a:pos x="1198" y="567"/>
                </a:cxn>
                <a:cxn ang="0">
                  <a:pos x="1179" y="347"/>
                </a:cxn>
                <a:cxn ang="0">
                  <a:pos x="1024" y="188"/>
                </a:cxn>
                <a:cxn ang="0">
                  <a:pos x="906" y="155"/>
                </a:cxn>
                <a:cxn ang="0">
                  <a:pos x="791" y="57"/>
                </a:cxn>
                <a:cxn ang="0">
                  <a:pos x="588" y="0"/>
                </a:cxn>
                <a:cxn ang="0">
                  <a:pos x="381" y="81"/>
                </a:cxn>
                <a:cxn ang="0">
                  <a:pos x="294" y="219"/>
                </a:cxn>
                <a:cxn ang="0">
                  <a:pos x="346" y="266"/>
                </a:cxn>
                <a:cxn ang="0">
                  <a:pos x="409" y="216"/>
                </a:cxn>
                <a:cxn ang="0">
                  <a:pos x="529" y="122"/>
                </a:cxn>
                <a:cxn ang="0">
                  <a:pos x="606" y="110"/>
                </a:cxn>
                <a:cxn ang="0">
                  <a:pos x="681" y="124"/>
                </a:cxn>
                <a:cxn ang="0">
                  <a:pos x="778" y="189"/>
                </a:cxn>
                <a:cxn ang="0">
                  <a:pos x="831" y="256"/>
                </a:cxn>
                <a:cxn ang="0">
                  <a:pos x="904" y="265"/>
                </a:cxn>
                <a:cxn ang="0">
                  <a:pos x="1013" y="309"/>
                </a:cxn>
                <a:cxn ang="0">
                  <a:pos x="1097" y="455"/>
                </a:cxn>
                <a:cxn ang="0">
                  <a:pos x="1033" y="636"/>
                </a:cxn>
                <a:cxn ang="0">
                  <a:pos x="970" y="680"/>
                </a:cxn>
                <a:cxn ang="0">
                  <a:pos x="877" y="760"/>
                </a:cxn>
                <a:cxn ang="0">
                  <a:pos x="837" y="970"/>
                </a:cxn>
                <a:cxn ang="0">
                  <a:pos x="821" y="1063"/>
                </a:cxn>
                <a:cxn ang="0">
                  <a:pos x="756" y="1040"/>
                </a:cxn>
                <a:cxn ang="0">
                  <a:pos x="687" y="982"/>
                </a:cxn>
                <a:cxn ang="0">
                  <a:pos x="639" y="850"/>
                </a:cxn>
                <a:cxn ang="0">
                  <a:pos x="682" y="708"/>
                </a:cxn>
                <a:cxn ang="0">
                  <a:pos x="767" y="634"/>
                </a:cxn>
                <a:cxn ang="0">
                  <a:pos x="784" y="623"/>
                </a:cxn>
                <a:cxn ang="0">
                  <a:pos x="841" y="584"/>
                </a:cxn>
                <a:cxn ang="0">
                  <a:pos x="814" y="521"/>
                </a:cxn>
                <a:cxn ang="0">
                  <a:pos x="721" y="503"/>
                </a:cxn>
                <a:cxn ang="0">
                  <a:pos x="635" y="496"/>
                </a:cxn>
                <a:cxn ang="0">
                  <a:pos x="607" y="557"/>
                </a:cxn>
                <a:cxn ang="0">
                  <a:pos x="616" y="615"/>
                </a:cxn>
                <a:cxn ang="0">
                  <a:pos x="551" y="722"/>
                </a:cxn>
                <a:cxn ang="0">
                  <a:pos x="547" y="953"/>
                </a:cxn>
                <a:cxn ang="0">
                  <a:pos x="604" y="1056"/>
                </a:cxn>
                <a:cxn ang="0">
                  <a:pos x="275" y="1007"/>
                </a:cxn>
                <a:cxn ang="0">
                  <a:pos x="366" y="973"/>
                </a:cxn>
                <a:cxn ang="0">
                  <a:pos x="255" y="767"/>
                </a:cxn>
                <a:cxn ang="0">
                  <a:pos x="296" y="535"/>
                </a:cxn>
                <a:cxn ang="0">
                  <a:pos x="394" y="408"/>
                </a:cxn>
                <a:cxn ang="0">
                  <a:pos x="314" y="325"/>
                </a:cxn>
                <a:cxn ang="0">
                  <a:pos x="252" y="416"/>
                </a:cxn>
                <a:cxn ang="0">
                  <a:pos x="158" y="514"/>
                </a:cxn>
                <a:cxn ang="0">
                  <a:pos x="71" y="569"/>
                </a:cxn>
                <a:cxn ang="0">
                  <a:pos x="249" y="899"/>
                </a:cxn>
                <a:cxn ang="0">
                  <a:pos x="130" y="885"/>
                </a:cxn>
                <a:cxn ang="0">
                  <a:pos x="712" y="1142"/>
                </a:cxn>
                <a:cxn ang="0">
                  <a:pos x="826" y="1175"/>
                </a:cxn>
                <a:cxn ang="0">
                  <a:pos x="960" y="1162"/>
                </a:cxn>
                <a:cxn ang="0">
                  <a:pos x="1043" y="1092"/>
                </a:cxn>
              </a:cxnLst>
              <a:rect l="0" t="0" r="r" b="b"/>
              <a:pathLst>
                <a:path w="1209" h="1327">
                  <a:moveTo>
                    <a:pt x="1043" y="1092"/>
                  </a:moveTo>
                  <a:lnTo>
                    <a:pt x="1042" y="1076"/>
                  </a:lnTo>
                  <a:lnTo>
                    <a:pt x="1037" y="1062"/>
                  </a:lnTo>
                  <a:lnTo>
                    <a:pt x="1028" y="1051"/>
                  </a:lnTo>
                  <a:lnTo>
                    <a:pt x="1016" y="1043"/>
                  </a:lnTo>
                  <a:lnTo>
                    <a:pt x="992" y="1025"/>
                  </a:lnTo>
                  <a:lnTo>
                    <a:pt x="973" y="1004"/>
                  </a:lnTo>
                  <a:lnTo>
                    <a:pt x="957" y="981"/>
                  </a:lnTo>
                  <a:lnTo>
                    <a:pt x="947" y="955"/>
                  </a:lnTo>
                  <a:lnTo>
                    <a:pt x="942" y="927"/>
                  </a:lnTo>
                  <a:lnTo>
                    <a:pt x="941" y="899"/>
                  </a:lnTo>
                  <a:lnTo>
                    <a:pt x="946" y="871"/>
                  </a:lnTo>
                  <a:lnTo>
                    <a:pt x="956" y="844"/>
                  </a:lnTo>
                  <a:lnTo>
                    <a:pt x="962" y="834"/>
                  </a:lnTo>
                  <a:lnTo>
                    <a:pt x="968" y="825"/>
                  </a:lnTo>
                  <a:lnTo>
                    <a:pt x="975" y="816"/>
                  </a:lnTo>
                  <a:lnTo>
                    <a:pt x="984" y="806"/>
                  </a:lnTo>
                  <a:lnTo>
                    <a:pt x="992" y="798"/>
                  </a:lnTo>
                  <a:lnTo>
                    <a:pt x="1001" y="790"/>
                  </a:lnTo>
                  <a:lnTo>
                    <a:pt x="1012" y="783"/>
                  </a:lnTo>
                  <a:lnTo>
                    <a:pt x="1022" y="777"/>
                  </a:lnTo>
                  <a:lnTo>
                    <a:pt x="1021" y="777"/>
                  </a:lnTo>
                  <a:lnTo>
                    <a:pt x="1021" y="777"/>
                  </a:lnTo>
                  <a:lnTo>
                    <a:pt x="1020" y="778"/>
                  </a:lnTo>
                  <a:lnTo>
                    <a:pt x="1019" y="778"/>
                  </a:lnTo>
                  <a:lnTo>
                    <a:pt x="1044" y="764"/>
                  </a:lnTo>
                  <a:lnTo>
                    <a:pt x="1067" y="750"/>
                  </a:lnTo>
                  <a:lnTo>
                    <a:pt x="1090" y="733"/>
                  </a:lnTo>
                  <a:lnTo>
                    <a:pt x="1111" y="714"/>
                  </a:lnTo>
                  <a:lnTo>
                    <a:pt x="1130" y="694"/>
                  </a:lnTo>
                  <a:lnTo>
                    <a:pt x="1147" y="672"/>
                  </a:lnTo>
                  <a:lnTo>
                    <a:pt x="1163" y="649"/>
                  </a:lnTo>
                  <a:lnTo>
                    <a:pt x="1175" y="626"/>
                  </a:lnTo>
                  <a:lnTo>
                    <a:pt x="1188" y="597"/>
                  </a:lnTo>
                  <a:lnTo>
                    <a:pt x="1198" y="567"/>
                  </a:lnTo>
                  <a:lnTo>
                    <a:pt x="1204" y="535"/>
                  </a:lnTo>
                  <a:lnTo>
                    <a:pt x="1209" y="504"/>
                  </a:lnTo>
                  <a:lnTo>
                    <a:pt x="1209" y="473"/>
                  </a:lnTo>
                  <a:lnTo>
                    <a:pt x="1205" y="440"/>
                  </a:lnTo>
                  <a:lnTo>
                    <a:pt x="1200" y="409"/>
                  </a:lnTo>
                  <a:lnTo>
                    <a:pt x="1191" y="377"/>
                  </a:lnTo>
                  <a:lnTo>
                    <a:pt x="1179" y="347"/>
                  </a:lnTo>
                  <a:lnTo>
                    <a:pt x="1164" y="318"/>
                  </a:lnTo>
                  <a:lnTo>
                    <a:pt x="1147" y="291"/>
                  </a:lnTo>
                  <a:lnTo>
                    <a:pt x="1127" y="265"/>
                  </a:lnTo>
                  <a:lnTo>
                    <a:pt x="1105" y="242"/>
                  </a:lnTo>
                  <a:lnTo>
                    <a:pt x="1080" y="223"/>
                  </a:lnTo>
                  <a:lnTo>
                    <a:pt x="1054" y="204"/>
                  </a:lnTo>
                  <a:lnTo>
                    <a:pt x="1024" y="188"/>
                  </a:lnTo>
                  <a:lnTo>
                    <a:pt x="1009" y="181"/>
                  </a:lnTo>
                  <a:lnTo>
                    <a:pt x="993" y="174"/>
                  </a:lnTo>
                  <a:lnTo>
                    <a:pt x="976" y="168"/>
                  </a:lnTo>
                  <a:lnTo>
                    <a:pt x="959" y="164"/>
                  </a:lnTo>
                  <a:lnTo>
                    <a:pt x="942" y="160"/>
                  </a:lnTo>
                  <a:lnTo>
                    <a:pt x="924" y="157"/>
                  </a:lnTo>
                  <a:lnTo>
                    <a:pt x="906" y="155"/>
                  </a:lnTo>
                  <a:lnTo>
                    <a:pt x="888" y="154"/>
                  </a:lnTo>
                  <a:lnTo>
                    <a:pt x="876" y="136"/>
                  </a:lnTo>
                  <a:lnTo>
                    <a:pt x="861" y="118"/>
                  </a:lnTo>
                  <a:lnTo>
                    <a:pt x="846" y="101"/>
                  </a:lnTo>
                  <a:lnTo>
                    <a:pt x="829" y="86"/>
                  </a:lnTo>
                  <a:lnTo>
                    <a:pt x="810" y="71"/>
                  </a:lnTo>
                  <a:lnTo>
                    <a:pt x="791" y="57"/>
                  </a:lnTo>
                  <a:lnTo>
                    <a:pt x="771" y="45"/>
                  </a:lnTo>
                  <a:lnTo>
                    <a:pt x="750" y="33"/>
                  </a:lnTo>
                  <a:lnTo>
                    <a:pt x="719" y="20"/>
                  </a:lnTo>
                  <a:lnTo>
                    <a:pt x="687" y="9"/>
                  </a:lnTo>
                  <a:lnTo>
                    <a:pt x="654" y="3"/>
                  </a:lnTo>
                  <a:lnTo>
                    <a:pt x="622" y="0"/>
                  </a:lnTo>
                  <a:lnTo>
                    <a:pt x="588" y="0"/>
                  </a:lnTo>
                  <a:lnTo>
                    <a:pt x="556" y="2"/>
                  </a:lnTo>
                  <a:lnTo>
                    <a:pt x="524" y="8"/>
                  </a:lnTo>
                  <a:lnTo>
                    <a:pt x="493" y="18"/>
                  </a:lnTo>
                  <a:lnTo>
                    <a:pt x="463" y="29"/>
                  </a:lnTo>
                  <a:lnTo>
                    <a:pt x="434" y="44"/>
                  </a:lnTo>
                  <a:lnTo>
                    <a:pt x="407" y="61"/>
                  </a:lnTo>
                  <a:lnTo>
                    <a:pt x="381" y="81"/>
                  </a:lnTo>
                  <a:lnTo>
                    <a:pt x="357" y="104"/>
                  </a:lnTo>
                  <a:lnTo>
                    <a:pt x="335" y="129"/>
                  </a:lnTo>
                  <a:lnTo>
                    <a:pt x="316" y="157"/>
                  </a:lnTo>
                  <a:lnTo>
                    <a:pt x="300" y="187"/>
                  </a:lnTo>
                  <a:lnTo>
                    <a:pt x="295" y="197"/>
                  </a:lnTo>
                  <a:lnTo>
                    <a:pt x="294" y="209"/>
                  </a:lnTo>
                  <a:lnTo>
                    <a:pt x="294" y="219"/>
                  </a:lnTo>
                  <a:lnTo>
                    <a:pt x="296" y="230"/>
                  </a:lnTo>
                  <a:lnTo>
                    <a:pt x="302" y="239"/>
                  </a:lnTo>
                  <a:lnTo>
                    <a:pt x="307" y="248"/>
                  </a:lnTo>
                  <a:lnTo>
                    <a:pt x="315" y="255"/>
                  </a:lnTo>
                  <a:lnTo>
                    <a:pt x="325" y="261"/>
                  </a:lnTo>
                  <a:lnTo>
                    <a:pt x="335" y="265"/>
                  </a:lnTo>
                  <a:lnTo>
                    <a:pt x="346" y="266"/>
                  </a:lnTo>
                  <a:lnTo>
                    <a:pt x="356" y="266"/>
                  </a:lnTo>
                  <a:lnTo>
                    <a:pt x="366" y="264"/>
                  </a:lnTo>
                  <a:lnTo>
                    <a:pt x="376" y="259"/>
                  </a:lnTo>
                  <a:lnTo>
                    <a:pt x="385" y="254"/>
                  </a:lnTo>
                  <a:lnTo>
                    <a:pt x="393" y="246"/>
                  </a:lnTo>
                  <a:lnTo>
                    <a:pt x="398" y="236"/>
                  </a:lnTo>
                  <a:lnTo>
                    <a:pt x="409" y="216"/>
                  </a:lnTo>
                  <a:lnTo>
                    <a:pt x="422" y="198"/>
                  </a:lnTo>
                  <a:lnTo>
                    <a:pt x="435" y="181"/>
                  </a:lnTo>
                  <a:lnTo>
                    <a:pt x="452" y="166"/>
                  </a:lnTo>
                  <a:lnTo>
                    <a:pt x="469" y="152"/>
                  </a:lnTo>
                  <a:lnTo>
                    <a:pt x="488" y="140"/>
                  </a:lnTo>
                  <a:lnTo>
                    <a:pt x="508" y="130"/>
                  </a:lnTo>
                  <a:lnTo>
                    <a:pt x="529" y="122"/>
                  </a:lnTo>
                  <a:lnTo>
                    <a:pt x="539" y="119"/>
                  </a:lnTo>
                  <a:lnTo>
                    <a:pt x="551" y="116"/>
                  </a:lnTo>
                  <a:lnTo>
                    <a:pt x="561" y="114"/>
                  </a:lnTo>
                  <a:lnTo>
                    <a:pt x="573" y="112"/>
                  </a:lnTo>
                  <a:lnTo>
                    <a:pt x="583" y="111"/>
                  </a:lnTo>
                  <a:lnTo>
                    <a:pt x="595" y="110"/>
                  </a:lnTo>
                  <a:lnTo>
                    <a:pt x="606" y="110"/>
                  </a:lnTo>
                  <a:lnTo>
                    <a:pt x="616" y="110"/>
                  </a:lnTo>
                  <a:lnTo>
                    <a:pt x="628" y="111"/>
                  </a:lnTo>
                  <a:lnTo>
                    <a:pt x="638" y="113"/>
                  </a:lnTo>
                  <a:lnTo>
                    <a:pt x="650" y="115"/>
                  </a:lnTo>
                  <a:lnTo>
                    <a:pt x="660" y="117"/>
                  </a:lnTo>
                  <a:lnTo>
                    <a:pt x="671" y="120"/>
                  </a:lnTo>
                  <a:lnTo>
                    <a:pt x="681" y="124"/>
                  </a:lnTo>
                  <a:lnTo>
                    <a:pt x="692" y="128"/>
                  </a:lnTo>
                  <a:lnTo>
                    <a:pt x="702" y="133"/>
                  </a:lnTo>
                  <a:lnTo>
                    <a:pt x="719" y="142"/>
                  </a:lnTo>
                  <a:lnTo>
                    <a:pt x="736" y="152"/>
                  </a:lnTo>
                  <a:lnTo>
                    <a:pt x="750" y="164"/>
                  </a:lnTo>
                  <a:lnTo>
                    <a:pt x="765" y="177"/>
                  </a:lnTo>
                  <a:lnTo>
                    <a:pt x="778" y="189"/>
                  </a:lnTo>
                  <a:lnTo>
                    <a:pt x="789" y="204"/>
                  </a:lnTo>
                  <a:lnTo>
                    <a:pt x="800" y="218"/>
                  </a:lnTo>
                  <a:lnTo>
                    <a:pt x="809" y="233"/>
                  </a:lnTo>
                  <a:lnTo>
                    <a:pt x="813" y="240"/>
                  </a:lnTo>
                  <a:lnTo>
                    <a:pt x="818" y="247"/>
                  </a:lnTo>
                  <a:lnTo>
                    <a:pt x="824" y="252"/>
                  </a:lnTo>
                  <a:lnTo>
                    <a:pt x="831" y="256"/>
                  </a:lnTo>
                  <a:lnTo>
                    <a:pt x="837" y="259"/>
                  </a:lnTo>
                  <a:lnTo>
                    <a:pt x="846" y="262"/>
                  </a:lnTo>
                  <a:lnTo>
                    <a:pt x="853" y="263"/>
                  </a:lnTo>
                  <a:lnTo>
                    <a:pt x="861" y="263"/>
                  </a:lnTo>
                  <a:lnTo>
                    <a:pt x="875" y="263"/>
                  </a:lnTo>
                  <a:lnTo>
                    <a:pt x="889" y="263"/>
                  </a:lnTo>
                  <a:lnTo>
                    <a:pt x="904" y="265"/>
                  </a:lnTo>
                  <a:lnTo>
                    <a:pt x="919" y="268"/>
                  </a:lnTo>
                  <a:lnTo>
                    <a:pt x="933" y="272"/>
                  </a:lnTo>
                  <a:lnTo>
                    <a:pt x="948" y="276"/>
                  </a:lnTo>
                  <a:lnTo>
                    <a:pt x="963" y="281"/>
                  </a:lnTo>
                  <a:lnTo>
                    <a:pt x="976" y="287"/>
                  </a:lnTo>
                  <a:lnTo>
                    <a:pt x="995" y="298"/>
                  </a:lnTo>
                  <a:lnTo>
                    <a:pt x="1013" y="309"/>
                  </a:lnTo>
                  <a:lnTo>
                    <a:pt x="1029" y="324"/>
                  </a:lnTo>
                  <a:lnTo>
                    <a:pt x="1044" y="339"/>
                  </a:lnTo>
                  <a:lnTo>
                    <a:pt x="1057" y="355"/>
                  </a:lnTo>
                  <a:lnTo>
                    <a:pt x="1068" y="373"/>
                  </a:lnTo>
                  <a:lnTo>
                    <a:pt x="1078" y="393"/>
                  </a:lnTo>
                  <a:lnTo>
                    <a:pt x="1086" y="413"/>
                  </a:lnTo>
                  <a:lnTo>
                    <a:pt x="1097" y="455"/>
                  </a:lnTo>
                  <a:lnTo>
                    <a:pt x="1098" y="497"/>
                  </a:lnTo>
                  <a:lnTo>
                    <a:pt x="1091" y="538"/>
                  </a:lnTo>
                  <a:lnTo>
                    <a:pt x="1076" y="578"/>
                  </a:lnTo>
                  <a:lnTo>
                    <a:pt x="1067" y="594"/>
                  </a:lnTo>
                  <a:lnTo>
                    <a:pt x="1057" y="608"/>
                  </a:lnTo>
                  <a:lnTo>
                    <a:pt x="1045" y="622"/>
                  </a:lnTo>
                  <a:lnTo>
                    <a:pt x="1033" y="636"/>
                  </a:lnTo>
                  <a:lnTo>
                    <a:pt x="1019" y="648"/>
                  </a:lnTo>
                  <a:lnTo>
                    <a:pt x="1005" y="660"/>
                  </a:lnTo>
                  <a:lnTo>
                    <a:pt x="989" y="669"/>
                  </a:lnTo>
                  <a:lnTo>
                    <a:pt x="972" y="679"/>
                  </a:lnTo>
                  <a:lnTo>
                    <a:pt x="971" y="680"/>
                  </a:lnTo>
                  <a:lnTo>
                    <a:pt x="971" y="680"/>
                  </a:lnTo>
                  <a:lnTo>
                    <a:pt x="970" y="680"/>
                  </a:lnTo>
                  <a:lnTo>
                    <a:pt x="969" y="680"/>
                  </a:lnTo>
                  <a:lnTo>
                    <a:pt x="951" y="690"/>
                  </a:lnTo>
                  <a:lnTo>
                    <a:pt x="934" y="703"/>
                  </a:lnTo>
                  <a:lnTo>
                    <a:pt x="918" y="715"/>
                  </a:lnTo>
                  <a:lnTo>
                    <a:pt x="903" y="730"/>
                  </a:lnTo>
                  <a:lnTo>
                    <a:pt x="889" y="744"/>
                  </a:lnTo>
                  <a:lnTo>
                    <a:pt x="877" y="760"/>
                  </a:lnTo>
                  <a:lnTo>
                    <a:pt x="866" y="777"/>
                  </a:lnTo>
                  <a:lnTo>
                    <a:pt x="857" y="795"/>
                  </a:lnTo>
                  <a:lnTo>
                    <a:pt x="843" y="829"/>
                  </a:lnTo>
                  <a:lnTo>
                    <a:pt x="834" y="864"/>
                  </a:lnTo>
                  <a:lnTo>
                    <a:pt x="831" y="899"/>
                  </a:lnTo>
                  <a:lnTo>
                    <a:pt x="832" y="935"/>
                  </a:lnTo>
                  <a:lnTo>
                    <a:pt x="837" y="970"/>
                  </a:lnTo>
                  <a:lnTo>
                    <a:pt x="848" y="1004"/>
                  </a:lnTo>
                  <a:lnTo>
                    <a:pt x="862" y="1035"/>
                  </a:lnTo>
                  <a:lnTo>
                    <a:pt x="881" y="1066"/>
                  </a:lnTo>
                  <a:lnTo>
                    <a:pt x="866" y="1067"/>
                  </a:lnTo>
                  <a:lnTo>
                    <a:pt x="851" y="1067"/>
                  </a:lnTo>
                  <a:lnTo>
                    <a:pt x="836" y="1066"/>
                  </a:lnTo>
                  <a:lnTo>
                    <a:pt x="821" y="1063"/>
                  </a:lnTo>
                  <a:lnTo>
                    <a:pt x="807" y="1060"/>
                  </a:lnTo>
                  <a:lnTo>
                    <a:pt x="792" y="1056"/>
                  </a:lnTo>
                  <a:lnTo>
                    <a:pt x="778" y="1051"/>
                  </a:lnTo>
                  <a:lnTo>
                    <a:pt x="763" y="1045"/>
                  </a:lnTo>
                  <a:lnTo>
                    <a:pt x="761" y="1044"/>
                  </a:lnTo>
                  <a:lnTo>
                    <a:pt x="759" y="1041"/>
                  </a:lnTo>
                  <a:lnTo>
                    <a:pt x="756" y="1040"/>
                  </a:lnTo>
                  <a:lnTo>
                    <a:pt x="754" y="1039"/>
                  </a:lnTo>
                  <a:lnTo>
                    <a:pt x="754" y="1038"/>
                  </a:lnTo>
                  <a:lnTo>
                    <a:pt x="740" y="1031"/>
                  </a:lnTo>
                  <a:lnTo>
                    <a:pt x="725" y="1021"/>
                  </a:lnTo>
                  <a:lnTo>
                    <a:pt x="712" y="1008"/>
                  </a:lnTo>
                  <a:lnTo>
                    <a:pt x="698" y="995"/>
                  </a:lnTo>
                  <a:lnTo>
                    <a:pt x="687" y="982"/>
                  </a:lnTo>
                  <a:lnTo>
                    <a:pt x="676" y="967"/>
                  </a:lnTo>
                  <a:lnTo>
                    <a:pt x="667" y="952"/>
                  </a:lnTo>
                  <a:lnTo>
                    <a:pt x="658" y="935"/>
                  </a:lnTo>
                  <a:lnTo>
                    <a:pt x="652" y="917"/>
                  </a:lnTo>
                  <a:lnTo>
                    <a:pt x="646" y="895"/>
                  </a:lnTo>
                  <a:lnTo>
                    <a:pt x="642" y="872"/>
                  </a:lnTo>
                  <a:lnTo>
                    <a:pt x="639" y="850"/>
                  </a:lnTo>
                  <a:lnTo>
                    <a:pt x="641" y="827"/>
                  </a:lnTo>
                  <a:lnTo>
                    <a:pt x="643" y="805"/>
                  </a:lnTo>
                  <a:lnTo>
                    <a:pt x="648" y="783"/>
                  </a:lnTo>
                  <a:lnTo>
                    <a:pt x="654" y="761"/>
                  </a:lnTo>
                  <a:lnTo>
                    <a:pt x="664" y="740"/>
                  </a:lnTo>
                  <a:lnTo>
                    <a:pt x="672" y="724"/>
                  </a:lnTo>
                  <a:lnTo>
                    <a:pt x="682" y="708"/>
                  </a:lnTo>
                  <a:lnTo>
                    <a:pt x="693" y="694"/>
                  </a:lnTo>
                  <a:lnTo>
                    <a:pt x="705" y="681"/>
                  </a:lnTo>
                  <a:lnTo>
                    <a:pt x="718" y="668"/>
                  </a:lnTo>
                  <a:lnTo>
                    <a:pt x="733" y="657"/>
                  </a:lnTo>
                  <a:lnTo>
                    <a:pt x="747" y="646"/>
                  </a:lnTo>
                  <a:lnTo>
                    <a:pt x="763" y="637"/>
                  </a:lnTo>
                  <a:lnTo>
                    <a:pt x="767" y="634"/>
                  </a:lnTo>
                  <a:lnTo>
                    <a:pt x="772" y="630"/>
                  </a:lnTo>
                  <a:lnTo>
                    <a:pt x="777" y="626"/>
                  </a:lnTo>
                  <a:lnTo>
                    <a:pt x="780" y="622"/>
                  </a:lnTo>
                  <a:lnTo>
                    <a:pt x="781" y="623"/>
                  </a:lnTo>
                  <a:lnTo>
                    <a:pt x="782" y="623"/>
                  </a:lnTo>
                  <a:lnTo>
                    <a:pt x="783" y="623"/>
                  </a:lnTo>
                  <a:lnTo>
                    <a:pt x="784" y="623"/>
                  </a:lnTo>
                  <a:lnTo>
                    <a:pt x="795" y="623"/>
                  </a:lnTo>
                  <a:lnTo>
                    <a:pt x="806" y="620"/>
                  </a:lnTo>
                  <a:lnTo>
                    <a:pt x="815" y="616"/>
                  </a:lnTo>
                  <a:lnTo>
                    <a:pt x="825" y="611"/>
                  </a:lnTo>
                  <a:lnTo>
                    <a:pt x="832" y="603"/>
                  </a:lnTo>
                  <a:lnTo>
                    <a:pt x="837" y="594"/>
                  </a:lnTo>
                  <a:lnTo>
                    <a:pt x="841" y="584"/>
                  </a:lnTo>
                  <a:lnTo>
                    <a:pt x="843" y="574"/>
                  </a:lnTo>
                  <a:lnTo>
                    <a:pt x="843" y="562"/>
                  </a:lnTo>
                  <a:lnTo>
                    <a:pt x="841" y="552"/>
                  </a:lnTo>
                  <a:lnTo>
                    <a:pt x="837" y="543"/>
                  </a:lnTo>
                  <a:lnTo>
                    <a:pt x="831" y="533"/>
                  </a:lnTo>
                  <a:lnTo>
                    <a:pt x="824" y="526"/>
                  </a:lnTo>
                  <a:lnTo>
                    <a:pt x="814" y="521"/>
                  </a:lnTo>
                  <a:lnTo>
                    <a:pt x="805" y="516"/>
                  </a:lnTo>
                  <a:lnTo>
                    <a:pt x="793" y="514"/>
                  </a:lnTo>
                  <a:lnTo>
                    <a:pt x="779" y="513"/>
                  </a:lnTo>
                  <a:lnTo>
                    <a:pt x="764" y="511"/>
                  </a:lnTo>
                  <a:lnTo>
                    <a:pt x="749" y="509"/>
                  </a:lnTo>
                  <a:lnTo>
                    <a:pt x="736" y="506"/>
                  </a:lnTo>
                  <a:lnTo>
                    <a:pt x="721" y="503"/>
                  </a:lnTo>
                  <a:lnTo>
                    <a:pt x="706" y="500"/>
                  </a:lnTo>
                  <a:lnTo>
                    <a:pt x="692" y="496"/>
                  </a:lnTo>
                  <a:lnTo>
                    <a:pt x="677" y="491"/>
                  </a:lnTo>
                  <a:lnTo>
                    <a:pt x="666" y="489"/>
                  </a:lnTo>
                  <a:lnTo>
                    <a:pt x="655" y="489"/>
                  </a:lnTo>
                  <a:lnTo>
                    <a:pt x="645" y="491"/>
                  </a:lnTo>
                  <a:lnTo>
                    <a:pt x="635" y="496"/>
                  </a:lnTo>
                  <a:lnTo>
                    <a:pt x="626" y="501"/>
                  </a:lnTo>
                  <a:lnTo>
                    <a:pt x="619" y="508"/>
                  </a:lnTo>
                  <a:lnTo>
                    <a:pt x="612" y="517"/>
                  </a:lnTo>
                  <a:lnTo>
                    <a:pt x="608" y="528"/>
                  </a:lnTo>
                  <a:lnTo>
                    <a:pt x="606" y="537"/>
                  </a:lnTo>
                  <a:lnTo>
                    <a:pt x="606" y="548"/>
                  </a:lnTo>
                  <a:lnTo>
                    <a:pt x="607" y="557"/>
                  </a:lnTo>
                  <a:lnTo>
                    <a:pt x="610" y="567"/>
                  </a:lnTo>
                  <a:lnTo>
                    <a:pt x="614" y="575"/>
                  </a:lnTo>
                  <a:lnTo>
                    <a:pt x="621" y="582"/>
                  </a:lnTo>
                  <a:lnTo>
                    <a:pt x="629" y="588"/>
                  </a:lnTo>
                  <a:lnTo>
                    <a:pt x="637" y="593"/>
                  </a:lnTo>
                  <a:lnTo>
                    <a:pt x="627" y="603"/>
                  </a:lnTo>
                  <a:lnTo>
                    <a:pt x="616" y="615"/>
                  </a:lnTo>
                  <a:lnTo>
                    <a:pt x="606" y="626"/>
                  </a:lnTo>
                  <a:lnTo>
                    <a:pt x="597" y="639"/>
                  </a:lnTo>
                  <a:lnTo>
                    <a:pt x="588" y="651"/>
                  </a:lnTo>
                  <a:lnTo>
                    <a:pt x="580" y="664"/>
                  </a:lnTo>
                  <a:lnTo>
                    <a:pt x="571" y="678"/>
                  </a:lnTo>
                  <a:lnTo>
                    <a:pt x="564" y="691"/>
                  </a:lnTo>
                  <a:lnTo>
                    <a:pt x="551" y="722"/>
                  </a:lnTo>
                  <a:lnTo>
                    <a:pt x="540" y="755"/>
                  </a:lnTo>
                  <a:lnTo>
                    <a:pt x="533" y="787"/>
                  </a:lnTo>
                  <a:lnTo>
                    <a:pt x="530" y="821"/>
                  </a:lnTo>
                  <a:lnTo>
                    <a:pt x="529" y="854"/>
                  </a:lnTo>
                  <a:lnTo>
                    <a:pt x="532" y="887"/>
                  </a:lnTo>
                  <a:lnTo>
                    <a:pt x="538" y="920"/>
                  </a:lnTo>
                  <a:lnTo>
                    <a:pt x="547" y="953"/>
                  </a:lnTo>
                  <a:lnTo>
                    <a:pt x="554" y="969"/>
                  </a:lnTo>
                  <a:lnTo>
                    <a:pt x="560" y="985"/>
                  </a:lnTo>
                  <a:lnTo>
                    <a:pt x="567" y="1000"/>
                  </a:lnTo>
                  <a:lnTo>
                    <a:pt x="576" y="1015"/>
                  </a:lnTo>
                  <a:lnTo>
                    <a:pt x="584" y="1029"/>
                  </a:lnTo>
                  <a:lnTo>
                    <a:pt x="595" y="1043"/>
                  </a:lnTo>
                  <a:lnTo>
                    <a:pt x="604" y="1056"/>
                  </a:lnTo>
                  <a:lnTo>
                    <a:pt x="615" y="1069"/>
                  </a:lnTo>
                  <a:lnTo>
                    <a:pt x="561" y="1180"/>
                  </a:lnTo>
                  <a:lnTo>
                    <a:pt x="221" y="1012"/>
                  </a:lnTo>
                  <a:lnTo>
                    <a:pt x="235" y="1012"/>
                  </a:lnTo>
                  <a:lnTo>
                    <a:pt x="248" y="1011"/>
                  </a:lnTo>
                  <a:lnTo>
                    <a:pt x="262" y="1009"/>
                  </a:lnTo>
                  <a:lnTo>
                    <a:pt x="275" y="1007"/>
                  </a:lnTo>
                  <a:lnTo>
                    <a:pt x="289" y="1004"/>
                  </a:lnTo>
                  <a:lnTo>
                    <a:pt x="303" y="1001"/>
                  </a:lnTo>
                  <a:lnTo>
                    <a:pt x="316" y="996"/>
                  </a:lnTo>
                  <a:lnTo>
                    <a:pt x="329" y="991"/>
                  </a:lnTo>
                  <a:lnTo>
                    <a:pt x="341" y="986"/>
                  </a:lnTo>
                  <a:lnTo>
                    <a:pt x="354" y="980"/>
                  </a:lnTo>
                  <a:lnTo>
                    <a:pt x="366" y="973"/>
                  </a:lnTo>
                  <a:lnTo>
                    <a:pt x="378" y="965"/>
                  </a:lnTo>
                  <a:lnTo>
                    <a:pt x="389" y="957"/>
                  </a:lnTo>
                  <a:lnTo>
                    <a:pt x="400" y="947"/>
                  </a:lnTo>
                  <a:lnTo>
                    <a:pt x="410" y="937"/>
                  </a:lnTo>
                  <a:lnTo>
                    <a:pt x="421" y="926"/>
                  </a:lnTo>
                  <a:lnTo>
                    <a:pt x="467" y="872"/>
                  </a:lnTo>
                  <a:lnTo>
                    <a:pt x="255" y="767"/>
                  </a:lnTo>
                  <a:lnTo>
                    <a:pt x="301" y="674"/>
                  </a:lnTo>
                  <a:lnTo>
                    <a:pt x="197" y="623"/>
                  </a:lnTo>
                  <a:lnTo>
                    <a:pt x="217" y="608"/>
                  </a:lnTo>
                  <a:lnTo>
                    <a:pt x="237" y="592"/>
                  </a:lnTo>
                  <a:lnTo>
                    <a:pt x="257" y="575"/>
                  </a:lnTo>
                  <a:lnTo>
                    <a:pt x="276" y="555"/>
                  </a:lnTo>
                  <a:lnTo>
                    <a:pt x="296" y="535"/>
                  </a:lnTo>
                  <a:lnTo>
                    <a:pt x="316" y="513"/>
                  </a:lnTo>
                  <a:lnTo>
                    <a:pt x="335" y="490"/>
                  </a:lnTo>
                  <a:lnTo>
                    <a:pt x="355" y="465"/>
                  </a:lnTo>
                  <a:lnTo>
                    <a:pt x="365" y="451"/>
                  </a:lnTo>
                  <a:lnTo>
                    <a:pt x="375" y="437"/>
                  </a:lnTo>
                  <a:lnTo>
                    <a:pt x="384" y="422"/>
                  </a:lnTo>
                  <a:lnTo>
                    <a:pt x="394" y="408"/>
                  </a:lnTo>
                  <a:lnTo>
                    <a:pt x="402" y="393"/>
                  </a:lnTo>
                  <a:lnTo>
                    <a:pt x="410" y="378"/>
                  </a:lnTo>
                  <a:lnTo>
                    <a:pt x="419" y="364"/>
                  </a:lnTo>
                  <a:lnTo>
                    <a:pt x="426" y="349"/>
                  </a:lnTo>
                  <a:lnTo>
                    <a:pt x="328" y="300"/>
                  </a:lnTo>
                  <a:lnTo>
                    <a:pt x="321" y="312"/>
                  </a:lnTo>
                  <a:lnTo>
                    <a:pt x="314" y="325"/>
                  </a:lnTo>
                  <a:lnTo>
                    <a:pt x="307" y="338"/>
                  </a:lnTo>
                  <a:lnTo>
                    <a:pt x="300" y="350"/>
                  </a:lnTo>
                  <a:lnTo>
                    <a:pt x="292" y="363"/>
                  </a:lnTo>
                  <a:lnTo>
                    <a:pt x="284" y="374"/>
                  </a:lnTo>
                  <a:lnTo>
                    <a:pt x="274" y="387"/>
                  </a:lnTo>
                  <a:lnTo>
                    <a:pt x="266" y="398"/>
                  </a:lnTo>
                  <a:lnTo>
                    <a:pt x="252" y="416"/>
                  </a:lnTo>
                  <a:lnTo>
                    <a:pt x="240" y="432"/>
                  </a:lnTo>
                  <a:lnTo>
                    <a:pt x="226" y="448"/>
                  </a:lnTo>
                  <a:lnTo>
                    <a:pt x="213" y="463"/>
                  </a:lnTo>
                  <a:lnTo>
                    <a:pt x="199" y="478"/>
                  </a:lnTo>
                  <a:lnTo>
                    <a:pt x="185" y="490"/>
                  </a:lnTo>
                  <a:lnTo>
                    <a:pt x="172" y="503"/>
                  </a:lnTo>
                  <a:lnTo>
                    <a:pt x="158" y="514"/>
                  </a:lnTo>
                  <a:lnTo>
                    <a:pt x="146" y="526"/>
                  </a:lnTo>
                  <a:lnTo>
                    <a:pt x="132" y="535"/>
                  </a:lnTo>
                  <a:lnTo>
                    <a:pt x="120" y="544"/>
                  </a:lnTo>
                  <a:lnTo>
                    <a:pt x="107" y="552"/>
                  </a:lnTo>
                  <a:lnTo>
                    <a:pt x="94" y="558"/>
                  </a:lnTo>
                  <a:lnTo>
                    <a:pt x="83" y="565"/>
                  </a:lnTo>
                  <a:lnTo>
                    <a:pt x="71" y="569"/>
                  </a:lnTo>
                  <a:lnTo>
                    <a:pt x="60" y="572"/>
                  </a:lnTo>
                  <a:lnTo>
                    <a:pt x="35" y="578"/>
                  </a:lnTo>
                  <a:lnTo>
                    <a:pt x="0" y="649"/>
                  </a:lnTo>
                  <a:lnTo>
                    <a:pt x="152" y="725"/>
                  </a:lnTo>
                  <a:lnTo>
                    <a:pt x="106" y="818"/>
                  </a:lnTo>
                  <a:lnTo>
                    <a:pt x="266" y="896"/>
                  </a:lnTo>
                  <a:lnTo>
                    <a:pt x="249" y="899"/>
                  </a:lnTo>
                  <a:lnTo>
                    <a:pt x="233" y="901"/>
                  </a:lnTo>
                  <a:lnTo>
                    <a:pt x="215" y="901"/>
                  </a:lnTo>
                  <a:lnTo>
                    <a:pt x="197" y="900"/>
                  </a:lnTo>
                  <a:lnTo>
                    <a:pt x="180" y="898"/>
                  </a:lnTo>
                  <a:lnTo>
                    <a:pt x="162" y="895"/>
                  </a:lnTo>
                  <a:lnTo>
                    <a:pt x="146" y="890"/>
                  </a:lnTo>
                  <a:lnTo>
                    <a:pt x="130" y="885"/>
                  </a:lnTo>
                  <a:lnTo>
                    <a:pt x="83" y="866"/>
                  </a:lnTo>
                  <a:lnTo>
                    <a:pt x="5" y="1028"/>
                  </a:lnTo>
                  <a:lnTo>
                    <a:pt x="611" y="1327"/>
                  </a:lnTo>
                  <a:lnTo>
                    <a:pt x="704" y="1138"/>
                  </a:lnTo>
                  <a:lnTo>
                    <a:pt x="706" y="1139"/>
                  </a:lnTo>
                  <a:lnTo>
                    <a:pt x="710" y="1141"/>
                  </a:lnTo>
                  <a:lnTo>
                    <a:pt x="712" y="1142"/>
                  </a:lnTo>
                  <a:lnTo>
                    <a:pt x="714" y="1144"/>
                  </a:lnTo>
                  <a:lnTo>
                    <a:pt x="732" y="1152"/>
                  </a:lnTo>
                  <a:lnTo>
                    <a:pt x="750" y="1159"/>
                  </a:lnTo>
                  <a:lnTo>
                    <a:pt x="768" y="1165"/>
                  </a:lnTo>
                  <a:lnTo>
                    <a:pt x="787" y="1170"/>
                  </a:lnTo>
                  <a:lnTo>
                    <a:pt x="807" y="1173"/>
                  </a:lnTo>
                  <a:lnTo>
                    <a:pt x="826" y="1175"/>
                  </a:lnTo>
                  <a:lnTo>
                    <a:pt x="845" y="1177"/>
                  </a:lnTo>
                  <a:lnTo>
                    <a:pt x="864" y="1177"/>
                  </a:lnTo>
                  <a:lnTo>
                    <a:pt x="883" y="1176"/>
                  </a:lnTo>
                  <a:lnTo>
                    <a:pt x="902" y="1174"/>
                  </a:lnTo>
                  <a:lnTo>
                    <a:pt x="921" y="1171"/>
                  </a:lnTo>
                  <a:lnTo>
                    <a:pt x="941" y="1167"/>
                  </a:lnTo>
                  <a:lnTo>
                    <a:pt x="960" y="1162"/>
                  </a:lnTo>
                  <a:lnTo>
                    <a:pt x="977" y="1155"/>
                  </a:lnTo>
                  <a:lnTo>
                    <a:pt x="996" y="1147"/>
                  </a:lnTo>
                  <a:lnTo>
                    <a:pt x="1014" y="1139"/>
                  </a:lnTo>
                  <a:lnTo>
                    <a:pt x="1027" y="1130"/>
                  </a:lnTo>
                  <a:lnTo>
                    <a:pt x="1035" y="1119"/>
                  </a:lnTo>
                  <a:lnTo>
                    <a:pt x="1041" y="1106"/>
                  </a:lnTo>
                  <a:lnTo>
                    <a:pt x="1043" y="1092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auto">
            <a:xfrm>
              <a:off x="8796338" y="5522913"/>
              <a:ext cx="319088" cy="319088"/>
            </a:xfrm>
            <a:custGeom>
              <a:avLst/>
              <a:gdLst/>
              <a:ahLst/>
              <a:cxnLst>
                <a:cxn ang="0">
                  <a:pos x="381" y="290"/>
                </a:cxn>
                <a:cxn ang="0">
                  <a:pos x="395" y="253"/>
                </a:cxn>
                <a:cxn ang="0">
                  <a:pos x="402" y="214"/>
                </a:cxn>
                <a:cxn ang="0">
                  <a:pos x="400" y="175"/>
                </a:cxn>
                <a:cxn ang="0">
                  <a:pos x="391" y="136"/>
                </a:cxn>
                <a:cxn ang="0">
                  <a:pos x="384" y="117"/>
                </a:cxn>
                <a:cxn ang="0">
                  <a:pos x="374" y="99"/>
                </a:cxn>
                <a:cxn ang="0">
                  <a:pos x="364" y="83"/>
                </a:cxn>
                <a:cxn ang="0">
                  <a:pos x="351" y="68"/>
                </a:cxn>
                <a:cxn ang="0">
                  <a:pos x="338" y="53"/>
                </a:cxn>
                <a:cxn ang="0">
                  <a:pos x="323" y="41"/>
                </a:cxn>
                <a:cxn ang="0">
                  <a:pos x="306" y="29"/>
                </a:cxn>
                <a:cxn ang="0">
                  <a:pos x="289" y="20"/>
                </a:cxn>
                <a:cxn ang="0">
                  <a:pos x="270" y="12"/>
                </a:cxn>
                <a:cxn ang="0">
                  <a:pos x="251" y="6"/>
                </a:cxn>
                <a:cxn ang="0">
                  <a:pos x="231" y="2"/>
                </a:cxn>
                <a:cxn ang="0">
                  <a:pos x="211" y="0"/>
                </a:cxn>
                <a:cxn ang="0">
                  <a:pos x="192" y="0"/>
                </a:cxn>
                <a:cxn ang="0">
                  <a:pos x="173" y="2"/>
                </a:cxn>
                <a:cxn ang="0">
                  <a:pos x="154" y="5"/>
                </a:cxn>
                <a:cxn ang="0">
                  <a:pos x="136" y="11"/>
                </a:cxn>
                <a:cxn ang="0">
                  <a:pos x="117" y="18"/>
                </a:cxn>
                <a:cxn ang="0">
                  <a:pos x="100" y="26"/>
                </a:cxn>
                <a:cxn ang="0">
                  <a:pos x="84" y="37"/>
                </a:cxn>
                <a:cxn ang="0">
                  <a:pos x="69" y="49"/>
                </a:cxn>
                <a:cxn ang="0">
                  <a:pos x="54" y="63"/>
                </a:cxn>
                <a:cxn ang="0">
                  <a:pos x="42" y="77"/>
                </a:cxn>
                <a:cxn ang="0">
                  <a:pos x="30" y="94"/>
                </a:cxn>
                <a:cxn ang="0">
                  <a:pos x="20" y="112"/>
                </a:cxn>
                <a:cxn ang="0">
                  <a:pos x="6" y="149"/>
                </a:cxn>
                <a:cxn ang="0">
                  <a:pos x="0" y="187"/>
                </a:cxn>
                <a:cxn ang="0">
                  <a:pos x="2" y="227"/>
                </a:cxn>
                <a:cxn ang="0">
                  <a:pos x="10" y="266"/>
                </a:cxn>
                <a:cxn ang="0">
                  <a:pos x="18" y="285"/>
                </a:cxn>
                <a:cxn ang="0">
                  <a:pos x="26" y="302"/>
                </a:cxn>
                <a:cxn ang="0">
                  <a:pos x="38" y="319"/>
                </a:cxn>
                <a:cxn ang="0">
                  <a:pos x="49" y="334"/>
                </a:cxn>
                <a:cxn ang="0">
                  <a:pos x="63" y="347"/>
                </a:cxn>
                <a:cxn ang="0">
                  <a:pos x="78" y="360"/>
                </a:cxn>
                <a:cxn ang="0">
                  <a:pos x="94" y="371"/>
                </a:cxn>
                <a:cxn ang="0">
                  <a:pos x="112" y="381"/>
                </a:cxn>
                <a:cxn ang="0">
                  <a:pos x="131" y="389"/>
                </a:cxn>
                <a:cxn ang="0">
                  <a:pos x="148" y="395"/>
                </a:cxn>
                <a:cxn ang="0">
                  <a:pos x="168" y="400"/>
                </a:cxn>
                <a:cxn ang="0">
                  <a:pos x="187" y="402"/>
                </a:cxn>
                <a:cxn ang="0">
                  <a:pos x="207" y="402"/>
                </a:cxn>
                <a:cxn ang="0">
                  <a:pos x="227" y="401"/>
                </a:cxn>
                <a:cxn ang="0">
                  <a:pos x="247" y="396"/>
                </a:cxn>
                <a:cxn ang="0">
                  <a:pos x="266" y="391"/>
                </a:cxn>
                <a:cxn ang="0">
                  <a:pos x="284" y="384"/>
                </a:cxn>
                <a:cxn ang="0">
                  <a:pos x="301" y="375"/>
                </a:cxn>
                <a:cxn ang="0">
                  <a:pos x="318" y="364"/>
                </a:cxn>
                <a:cxn ang="0">
                  <a:pos x="333" y="352"/>
                </a:cxn>
                <a:cxn ang="0">
                  <a:pos x="347" y="338"/>
                </a:cxn>
                <a:cxn ang="0">
                  <a:pos x="360" y="323"/>
                </a:cxn>
                <a:cxn ang="0">
                  <a:pos x="371" y="308"/>
                </a:cxn>
                <a:cxn ang="0">
                  <a:pos x="381" y="290"/>
                </a:cxn>
              </a:cxnLst>
              <a:rect l="0" t="0" r="r" b="b"/>
              <a:pathLst>
                <a:path w="402" h="402">
                  <a:moveTo>
                    <a:pt x="381" y="290"/>
                  </a:moveTo>
                  <a:lnTo>
                    <a:pt x="395" y="253"/>
                  </a:lnTo>
                  <a:lnTo>
                    <a:pt x="402" y="214"/>
                  </a:lnTo>
                  <a:lnTo>
                    <a:pt x="400" y="175"/>
                  </a:lnTo>
                  <a:lnTo>
                    <a:pt x="391" y="136"/>
                  </a:lnTo>
                  <a:lnTo>
                    <a:pt x="384" y="117"/>
                  </a:lnTo>
                  <a:lnTo>
                    <a:pt x="374" y="99"/>
                  </a:lnTo>
                  <a:lnTo>
                    <a:pt x="364" y="83"/>
                  </a:lnTo>
                  <a:lnTo>
                    <a:pt x="351" y="68"/>
                  </a:lnTo>
                  <a:lnTo>
                    <a:pt x="338" y="53"/>
                  </a:lnTo>
                  <a:lnTo>
                    <a:pt x="323" y="41"/>
                  </a:lnTo>
                  <a:lnTo>
                    <a:pt x="306" y="29"/>
                  </a:lnTo>
                  <a:lnTo>
                    <a:pt x="289" y="20"/>
                  </a:lnTo>
                  <a:lnTo>
                    <a:pt x="270" y="12"/>
                  </a:lnTo>
                  <a:lnTo>
                    <a:pt x="251" y="6"/>
                  </a:lnTo>
                  <a:lnTo>
                    <a:pt x="231" y="2"/>
                  </a:lnTo>
                  <a:lnTo>
                    <a:pt x="211" y="0"/>
                  </a:lnTo>
                  <a:lnTo>
                    <a:pt x="192" y="0"/>
                  </a:lnTo>
                  <a:lnTo>
                    <a:pt x="173" y="2"/>
                  </a:lnTo>
                  <a:lnTo>
                    <a:pt x="154" y="5"/>
                  </a:lnTo>
                  <a:lnTo>
                    <a:pt x="136" y="11"/>
                  </a:lnTo>
                  <a:lnTo>
                    <a:pt x="117" y="18"/>
                  </a:lnTo>
                  <a:lnTo>
                    <a:pt x="100" y="26"/>
                  </a:lnTo>
                  <a:lnTo>
                    <a:pt x="84" y="37"/>
                  </a:lnTo>
                  <a:lnTo>
                    <a:pt x="69" y="49"/>
                  </a:lnTo>
                  <a:lnTo>
                    <a:pt x="54" y="63"/>
                  </a:lnTo>
                  <a:lnTo>
                    <a:pt x="42" y="77"/>
                  </a:lnTo>
                  <a:lnTo>
                    <a:pt x="30" y="94"/>
                  </a:lnTo>
                  <a:lnTo>
                    <a:pt x="20" y="112"/>
                  </a:lnTo>
                  <a:lnTo>
                    <a:pt x="6" y="149"/>
                  </a:lnTo>
                  <a:lnTo>
                    <a:pt x="0" y="187"/>
                  </a:lnTo>
                  <a:lnTo>
                    <a:pt x="2" y="227"/>
                  </a:lnTo>
                  <a:lnTo>
                    <a:pt x="10" y="266"/>
                  </a:lnTo>
                  <a:lnTo>
                    <a:pt x="18" y="285"/>
                  </a:lnTo>
                  <a:lnTo>
                    <a:pt x="26" y="302"/>
                  </a:lnTo>
                  <a:lnTo>
                    <a:pt x="38" y="319"/>
                  </a:lnTo>
                  <a:lnTo>
                    <a:pt x="49" y="334"/>
                  </a:lnTo>
                  <a:lnTo>
                    <a:pt x="63" y="347"/>
                  </a:lnTo>
                  <a:lnTo>
                    <a:pt x="78" y="360"/>
                  </a:lnTo>
                  <a:lnTo>
                    <a:pt x="94" y="371"/>
                  </a:lnTo>
                  <a:lnTo>
                    <a:pt x="112" y="381"/>
                  </a:lnTo>
                  <a:lnTo>
                    <a:pt x="131" y="389"/>
                  </a:lnTo>
                  <a:lnTo>
                    <a:pt x="148" y="395"/>
                  </a:lnTo>
                  <a:lnTo>
                    <a:pt x="168" y="400"/>
                  </a:lnTo>
                  <a:lnTo>
                    <a:pt x="187" y="402"/>
                  </a:lnTo>
                  <a:lnTo>
                    <a:pt x="207" y="402"/>
                  </a:lnTo>
                  <a:lnTo>
                    <a:pt x="227" y="401"/>
                  </a:lnTo>
                  <a:lnTo>
                    <a:pt x="247" y="396"/>
                  </a:lnTo>
                  <a:lnTo>
                    <a:pt x="266" y="391"/>
                  </a:lnTo>
                  <a:lnTo>
                    <a:pt x="284" y="384"/>
                  </a:lnTo>
                  <a:lnTo>
                    <a:pt x="301" y="375"/>
                  </a:lnTo>
                  <a:lnTo>
                    <a:pt x="318" y="364"/>
                  </a:lnTo>
                  <a:lnTo>
                    <a:pt x="333" y="352"/>
                  </a:lnTo>
                  <a:lnTo>
                    <a:pt x="347" y="338"/>
                  </a:lnTo>
                  <a:lnTo>
                    <a:pt x="360" y="323"/>
                  </a:lnTo>
                  <a:lnTo>
                    <a:pt x="371" y="308"/>
                  </a:lnTo>
                  <a:lnTo>
                    <a:pt x="381" y="2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auto">
            <a:xfrm>
              <a:off x="8878888" y="5605463"/>
              <a:ext cx="155575" cy="153988"/>
            </a:xfrm>
            <a:custGeom>
              <a:avLst/>
              <a:gdLst/>
              <a:ahLst/>
              <a:cxnLst>
                <a:cxn ang="0">
                  <a:pos x="55" y="185"/>
                </a:cxn>
                <a:cxn ang="0">
                  <a:pos x="46" y="181"/>
                </a:cxn>
                <a:cxn ang="0">
                  <a:pos x="39" y="174"/>
                </a:cxn>
                <a:cxn ang="0">
                  <a:pos x="32" y="168"/>
                </a:cxn>
                <a:cxn ang="0">
                  <a:pos x="25" y="162"/>
                </a:cxn>
                <a:cxn ang="0">
                  <a:pos x="19" y="154"/>
                </a:cxn>
                <a:cxn ang="0">
                  <a:pos x="14" y="146"/>
                </a:cxn>
                <a:cxn ang="0">
                  <a:pos x="9" y="138"/>
                </a:cxn>
                <a:cxn ang="0">
                  <a:pos x="6" y="128"/>
                </a:cxn>
                <a:cxn ang="0">
                  <a:pos x="1" y="109"/>
                </a:cxn>
                <a:cxn ang="0">
                  <a:pos x="0" y="91"/>
                </a:cxn>
                <a:cxn ang="0">
                  <a:pos x="4" y="72"/>
                </a:cxn>
                <a:cxn ang="0">
                  <a:pos x="11" y="54"/>
                </a:cxn>
                <a:cxn ang="0">
                  <a:pos x="15" y="46"/>
                </a:cxn>
                <a:cxn ang="0">
                  <a:pos x="21" y="37"/>
                </a:cxn>
                <a:cxn ang="0">
                  <a:pos x="28" y="30"/>
                </a:cxn>
                <a:cxn ang="0">
                  <a:pos x="34" y="24"/>
                </a:cxn>
                <a:cxn ang="0">
                  <a:pos x="41" y="17"/>
                </a:cxn>
                <a:cxn ang="0">
                  <a:pos x="50" y="12"/>
                </a:cxn>
                <a:cxn ang="0">
                  <a:pos x="58" y="8"/>
                </a:cxn>
                <a:cxn ang="0">
                  <a:pos x="67" y="5"/>
                </a:cxn>
                <a:cxn ang="0">
                  <a:pos x="77" y="2"/>
                </a:cxn>
                <a:cxn ang="0">
                  <a:pos x="86" y="1"/>
                </a:cxn>
                <a:cxn ang="0">
                  <a:pos x="96" y="0"/>
                </a:cxn>
                <a:cxn ang="0">
                  <a:pos x="105" y="0"/>
                </a:cxn>
                <a:cxn ang="0">
                  <a:pos x="113" y="1"/>
                </a:cxn>
                <a:cxn ang="0">
                  <a:pos x="123" y="3"/>
                </a:cxn>
                <a:cxn ang="0">
                  <a:pos x="132" y="5"/>
                </a:cxn>
                <a:cxn ang="0">
                  <a:pos x="142" y="9"/>
                </a:cxn>
                <a:cxn ang="0">
                  <a:pos x="150" y="13"/>
                </a:cxn>
                <a:cxn ang="0">
                  <a:pos x="158" y="20"/>
                </a:cxn>
                <a:cxn ang="0">
                  <a:pos x="165" y="26"/>
                </a:cxn>
                <a:cxn ang="0">
                  <a:pos x="172" y="32"/>
                </a:cxn>
                <a:cxn ang="0">
                  <a:pos x="177" y="39"/>
                </a:cxn>
                <a:cxn ang="0">
                  <a:pos x="182" y="48"/>
                </a:cxn>
                <a:cxn ang="0">
                  <a:pos x="188" y="56"/>
                </a:cxn>
                <a:cxn ang="0">
                  <a:pos x="191" y="66"/>
                </a:cxn>
                <a:cxn ang="0">
                  <a:pos x="195" y="84"/>
                </a:cxn>
                <a:cxn ang="0">
                  <a:pos x="196" y="103"/>
                </a:cxn>
                <a:cxn ang="0">
                  <a:pos x="193" y="122"/>
                </a:cxn>
                <a:cxn ang="0">
                  <a:pos x="186" y="140"/>
                </a:cxn>
                <a:cxn ang="0">
                  <a:pos x="175" y="157"/>
                </a:cxn>
                <a:cxn ang="0">
                  <a:pos x="163" y="170"/>
                </a:cxn>
                <a:cxn ang="0">
                  <a:pos x="147" y="182"/>
                </a:cxn>
                <a:cxn ang="0">
                  <a:pos x="130" y="189"/>
                </a:cxn>
                <a:cxn ang="0">
                  <a:pos x="111" y="193"/>
                </a:cxn>
                <a:cxn ang="0">
                  <a:pos x="93" y="194"/>
                </a:cxn>
                <a:cxn ang="0">
                  <a:pos x="74" y="191"/>
                </a:cxn>
                <a:cxn ang="0">
                  <a:pos x="55" y="185"/>
                </a:cxn>
              </a:cxnLst>
              <a:rect l="0" t="0" r="r" b="b"/>
              <a:pathLst>
                <a:path w="196" h="194">
                  <a:moveTo>
                    <a:pt x="55" y="185"/>
                  </a:moveTo>
                  <a:lnTo>
                    <a:pt x="46" y="181"/>
                  </a:lnTo>
                  <a:lnTo>
                    <a:pt x="39" y="174"/>
                  </a:lnTo>
                  <a:lnTo>
                    <a:pt x="32" y="168"/>
                  </a:lnTo>
                  <a:lnTo>
                    <a:pt x="25" y="162"/>
                  </a:lnTo>
                  <a:lnTo>
                    <a:pt x="19" y="154"/>
                  </a:lnTo>
                  <a:lnTo>
                    <a:pt x="14" y="146"/>
                  </a:lnTo>
                  <a:lnTo>
                    <a:pt x="9" y="138"/>
                  </a:lnTo>
                  <a:lnTo>
                    <a:pt x="6" y="128"/>
                  </a:lnTo>
                  <a:lnTo>
                    <a:pt x="1" y="109"/>
                  </a:lnTo>
                  <a:lnTo>
                    <a:pt x="0" y="91"/>
                  </a:lnTo>
                  <a:lnTo>
                    <a:pt x="4" y="72"/>
                  </a:lnTo>
                  <a:lnTo>
                    <a:pt x="11" y="54"/>
                  </a:lnTo>
                  <a:lnTo>
                    <a:pt x="15" y="46"/>
                  </a:lnTo>
                  <a:lnTo>
                    <a:pt x="21" y="37"/>
                  </a:lnTo>
                  <a:lnTo>
                    <a:pt x="28" y="30"/>
                  </a:lnTo>
                  <a:lnTo>
                    <a:pt x="34" y="24"/>
                  </a:lnTo>
                  <a:lnTo>
                    <a:pt x="41" y="17"/>
                  </a:lnTo>
                  <a:lnTo>
                    <a:pt x="50" y="12"/>
                  </a:lnTo>
                  <a:lnTo>
                    <a:pt x="58" y="8"/>
                  </a:lnTo>
                  <a:lnTo>
                    <a:pt x="67" y="5"/>
                  </a:lnTo>
                  <a:lnTo>
                    <a:pt x="77" y="2"/>
                  </a:lnTo>
                  <a:lnTo>
                    <a:pt x="86" y="1"/>
                  </a:lnTo>
                  <a:lnTo>
                    <a:pt x="96" y="0"/>
                  </a:lnTo>
                  <a:lnTo>
                    <a:pt x="105" y="0"/>
                  </a:lnTo>
                  <a:lnTo>
                    <a:pt x="113" y="1"/>
                  </a:lnTo>
                  <a:lnTo>
                    <a:pt x="123" y="3"/>
                  </a:lnTo>
                  <a:lnTo>
                    <a:pt x="132" y="5"/>
                  </a:lnTo>
                  <a:lnTo>
                    <a:pt x="142" y="9"/>
                  </a:lnTo>
                  <a:lnTo>
                    <a:pt x="150" y="13"/>
                  </a:lnTo>
                  <a:lnTo>
                    <a:pt x="158" y="20"/>
                  </a:lnTo>
                  <a:lnTo>
                    <a:pt x="165" y="26"/>
                  </a:lnTo>
                  <a:lnTo>
                    <a:pt x="172" y="32"/>
                  </a:lnTo>
                  <a:lnTo>
                    <a:pt x="177" y="39"/>
                  </a:lnTo>
                  <a:lnTo>
                    <a:pt x="182" y="48"/>
                  </a:lnTo>
                  <a:lnTo>
                    <a:pt x="188" y="56"/>
                  </a:lnTo>
                  <a:lnTo>
                    <a:pt x="191" y="66"/>
                  </a:lnTo>
                  <a:lnTo>
                    <a:pt x="195" y="84"/>
                  </a:lnTo>
                  <a:lnTo>
                    <a:pt x="196" y="103"/>
                  </a:lnTo>
                  <a:lnTo>
                    <a:pt x="193" y="122"/>
                  </a:lnTo>
                  <a:lnTo>
                    <a:pt x="186" y="140"/>
                  </a:lnTo>
                  <a:lnTo>
                    <a:pt x="175" y="157"/>
                  </a:lnTo>
                  <a:lnTo>
                    <a:pt x="163" y="170"/>
                  </a:lnTo>
                  <a:lnTo>
                    <a:pt x="147" y="182"/>
                  </a:lnTo>
                  <a:lnTo>
                    <a:pt x="130" y="189"/>
                  </a:lnTo>
                  <a:lnTo>
                    <a:pt x="111" y="193"/>
                  </a:lnTo>
                  <a:lnTo>
                    <a:pt x="93" y="194"/>
                  </a:lnTo>
                  <a:lnTo>
                    <a:pt x="74" y="191"/>
                  </a:lnTo>
                  <a:lnTo>
                    <a:pt x="55" y="18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75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NMCI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jamie.levendusky</dc:creator>
  <cp:lastModifiedBy>Neal, Lori A CIV NAVSUP BUS SYS CEN</cp:lastModifiedBy>
  <cp:revision>25</cp:revision>
  <cp:lastPrinted>2015-03-19T19:15:33Z</cp:lastPrinted>
  <dcterms:created xsi:type="dcterms:W3CDTF">2011-02-03T20:37:43Z</dcterms:created>
  <dcterms:modified xsi:type="dcterms:W3CDTF">2015-03-19T19:16:01Z</dcterms:modified>
</cp:coreProperties>
</file>